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Lst>
  <p:notesMasterIdLst>
    <p:notesMasterId r:id="rId52"/>
  </p:notesMasterIdLst>
  <p:sldIdLst>
    <p:sldId id="256" r:id="rId4"/>
    <p:sldId id="257" r:id="rId5"/>
    <p:sldId id="902" r:id="rId6"/>
    <p:sldId id="874" r:id="rId7"/>
    <p:sldId id="715" r:id="rId8"/>
    <p:sldId id="865" r:id="rId9"/>
    <p:sldId id="919" r:id="rId10"/>
    <p:sldId id="920" r:id="rId11"/>
    <p:sldId id="921" r:id="rId12"/>
    <p:sldId id="923" r:id="rId13"/>
    <p:sldId id="1000" r:id="rId14"/>
    <p:sldId id="262" r:id="rId15"/>
    <p:sldId id="280" r:id="rId16"/>
    <p:sldId id="281" r:id="rId17"/>
    <p:sldId id="473" r:id="rId18"/>
    <p:sldId id="1001" r:id="rId19"/>
    <p:sldId id="770" r:id="rId20"/>
    <p:sldId id="749" r:id="rId21"/>
    <p:sldId id="740" r:id="rId22"/>
    <p:sldId id="887" r:id="rId23"/>
    <p:sldId id="689" r:id="rId24"/>
    <p:sldId id="853" r:id="rId25"/>
    <p:sldId id="1008" r:id="rId26"/>
    <p:sldId id="1009" r:id="rId27"/>
    <p:sldId id="825" r:id="rId28"/>
    <p:sldId id="899" r:id="rId29"/>
    <p:sldId id="1002" r:id="rId30"/>
    <p:sldId id="1003" r:id="rId31"/>
    <p:sldId id="1004" r:id="rId32"/>
    <p:sldId id="330" r:id="rId33"/>
    <p:sldId id="315" r:id="rId34"/>
    <p:sldId id="337" r:id="rId35"/>
    <p:sldId id="338" r:id="rId36"/>
    <p:sldId id="1010" r:id="rId37"/>
    <p:sldId id="307" r:id="rId38"/>
    <p:sldId id="453" r:id="rId39"/>
    <p:sldId id="457" r:id="rId40"/>
    <p:sldId id="438" r:id="rId41"/>
    <p:sldId id="436" r:id="rId42"/>
    <p:sldId id="291" r:id="rId43"/>
    <p:sldId id="274" r:id="rId44"/>
    <p:sldId id="294" r:id="rId45"/>
    <p:sldId id="293" r:id="rId46"/>
    <p:sldId id="1007" r:id="rId47"/>
    <p:sldId id="259" r:id="rId48"/>
    <p:sldId id="261" r:id="rId49"/>
    <p:sldId id="1005" r:id="rId50"/>
    <p:sldId id="10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4660"/>
  </p:normalViewPr>
  <p:slideViewPr>
    <p:cSldViewPr snapToGrid="0">
      <p:cViewPr varScale="1">
        <p:scale>
          <a:sx n="120" d="100"/>
          <a:sy n="120" d="100"/>
        </p:scale>
        <p:origin x="114"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D4A32-8601-4C17-A157-0D3697E1C8F2}" type="datetimeFigureOut">
              <a:rPr lang="en-US" smtClean="0"/>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F9495-66EC-478B-A096-FD5B4128AF09}" type="slidenum">
              <a:rPr lang="en-US" smtClean="0"/>
              <a:t>‹#›</a:t>
            </a:fld>
            <a:endParaRPr lang="en-US"/>
          </a:p>
        </p:txBody>
      </p:sp>
    </p:spTree>
    <p:extLst>
      <p:ext uri="{BB962C8B-B14F-4D97-AF65-F5344CB8AC3E}">
        <p14:creationId xmlns:p14="http://schemas.microsoft.com/office/powerpoint/2010/main" val="2110476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a:extLst>
              <a:ext uri="{FF2B5EF4-FFF2-40B4-BE49-F238E27FC236}">
                <a16:creationId xmlns:a16="http://schemas.microsoft.com/office/drawing/2014/main" id="{3682C548-3872-4870-94CB-C70F57A64D9A}"/>
              </a:ext>
            </a:extLst>
          </p:cNvPr>
          <p:cNvSpPr>
            <a:spLocks noGrp="1" noRot="1" noChangeAspect="1" noTextEdit="1"/>
          </p:cNvSpPr>
          <p:nvPr>
            <p:ph type="sldImg"/>
          </p:nvPr>
        </p:nvSpPr>
        <p:spPr>
          <a:ln/>
        </p:spPr>
      </p:sp>
      <p:sp>
        <p:nvSpPr>
          <p:cNvPr id="136195" name="Notes Placeholder 2">
            <a:extLst>
              <a:ext uri="{FF2B5EF4-FFF2-40B4-BE49-F238E27FC236}">
                <a16:creationId xmlns:a16="http://schemas.microsoft.com/office/drawing/2014/main" id="{C878FAA2-D0EF-48CA-B27A-909D70425A70}"/>
              </a:ext>
            </a:extLst>
          </p:cNvPr>
          <p:cNvSpPr>
            <a:spLocks noGrp="1"/>
          </p:cNvSpPr>
          <p:nvPr>
            <p:ph type="body" idx="1"/>
          </p:nvPr>
        </p:nvSpPr>
        <p:spPr>
          <a:xfrm>
            <a:off x="698500" y="4408488"/>
            <a:ext cx="5594350" cy="41767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spcBef>
                <a:spcPct val="0"/>
              </a:spcBef>
            </a:pPr>
            <a:endParaRPr lang="en-US" altLang="en-US"/>
          </a:p>
        </p:txBody>
      </p:sp>
      <p:sp>
        <p:nvSpPr>
          <p:cNvPr id="136196" name="Slide Number Placeholder 3">
            <a:extLst>
              <a:ext uri="{FF2B5EF4-FFF2-40B4-BE49-F238E27FC236}">
                <a16:creationId xmlns:a16="http://schemas.microsoft.com/office/drawing/2014/main" id="{9BE1D8A3-4221-44D6-A2FA-F7AC4C0036FA}"/>
              </a:ext>
            </a:extLst>
          </p:cNvPr>
          <p:cNvSpPr txBox="1">
            <a:spLocks noGrp="1"/>
          </p:cNvSpPr>
          <p:nvPr/>
        </p:nvSpPr>
        <p:spPr bwMode="auto">
          <a:xfrm>
            <a:off x="3960813" y="8816975"/>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85" tIns="46493" rIns="92985" bIns="46493" anchor="b"/>
          <a:lstStyle>
            <a:lvl1pPr defTabSz="930275">
              <a:defRPr sz="1600">
                <a:solidFill>
                  <a:schemeClr val="tx1"/>
                </a:solidFill>
                <a:latin typeface="Arial" panose="020B0604020202020204" pitchFamily="34" charset="0"/>
              </a:defRPr>
            </a:lvl1pPr>
            <a:lvl2pPr marL="742950" indent="-285750" defTabSz="930275">
              <a:defRPr sz="1600">
                <a:solidFill>
                  <a:schemeClr val="tx1"/>
                </a:solidFill>
                <a:latin typeface="Arial" panose="020B0604020202020204" pitchFamily="34" charset="0"/>
              </a:defRPr>
            </a:lvl2pPr>
            <a:lvl3pPr marL="1143000" indent="-228600" defTabSz="930275">
              <a:defRPr sz="1600">
                <a:solidFill>
                  <a:schemeClr val="tx1"/>
                </a:solidFill>
                <a:latin typeface="Arial" panose="020B0604020202020204" pitchFamily="34" charset="0"/>
              </a:defRPr>
            </a:lvl3pPr>
            <a:lvl4pPr marL="1600200" indent="-228600" defTabSz="930275">
              <a:defRPr sz="1600">
                <a:solidFill>
                  <a:schemeClr val="tx1"/>
                </a:solidFill>
                <a:latin typeface="Arial" panose="020B0604020202020204" pitchFamily="34" charset="0"/>
              </a:defRPr>
            </a:lvl4pPr>
            <a:lvl5pPr marL="2057400" indent="-228600" defTabSz="930275">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spcBef>
                <a:spcPct val="20000"/>
              </a:spcBef>
            </a:pPr>
            <a:fld id="{773E8635-3321-48E6-A467-C7BA1B0496A0}" type="slidenum">
              <a:rPr lang="en-US" altLang="en-US" sz="1200">
                <a:effectLst/>
                <a:latin typeface="Times New Roman" panose="02020603050405020304" pitchFamily="18" charset="0"/>
              </a:rPr>
              <a:pPr algn="r" eaLnBrk="1" hangingPunct="1">
                <a:spcBef>
                  <a:spcPct val="20000"/>
                </a:spcBef>
              </a:pPr>
              <a:t>4</a:t>
            </a:fld>
            <a:endParaRPr lang="en-US" altLang="en-US" sz="1200">
              <a:effectLst/>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585B61EE-2069-4C20-A27C-053CB21FCF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16B5D727-23DB-4B51-9BCD-A8DD0B5E1D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532" name="Slide Number Placeholder 3">
            <a:extLst>
              <a:ext uri="{FF2B5EF4-FFF2-40B4-BE49-F238E27FC236}">
                <a16:creationId xmlns:a16="http://schemas.microsoft.com/office/drawing/2014/main" id="{EAAE2304-24D5-446E-8ABB-2B89E081A7C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18D620-A54B-45B0-BFE5-757466691F83}" type="slidenum">
              <a:rPr lang="en-US" altLang="en-US">
                <a:latin typeface="Calibri" panose="020F0502020204030204" pitchFamily="34" charset="0"/>
              </a:rPr>
              <a:pPr eaLnBrk="1" hangingPunct="1"/>
              <a:t>23</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C06E319-72A7-46FF-9D90-DDAC0A0045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DA6951CA-C28D-431C-B7A8-1A50CCC3C2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9B980A3B-4BCF-4234-B4B7-7B6E3886CAC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30275">
              <a:defRPr sz="1600">
                <a:solidFill>
                  <a:schemeClr val="tx1"/>
                </a:solidFill>
                <a:latin typeface="Arial" panose="020B0604020202020204" pitchFamily="34" charset="0"/>
              </a:defRPr>
            </a:lvl1pPr>
            <a:lvl2pPr marL="742950" indent="-285750" defTabSz="930275">
              <a:defRPr sz="1600">
                <a:solidFill>
                  <a:schemeClr val="tx1"/>
                </a:solidFill>
                <a:latin typeface="Arial" panose="020B0604020202020204" pitchFamily="34" charset="0"/>
              </a:defRPr>
            </a:lvl2pPr>
            <a:lvl3pPr marL="1143000" indent="-228600" defTabSz="930275">
              <a:defRPr sz="1600">
                <a:solidFill>
                  <a:schemeClr val="tx1"/>
                </a:solidFill>
                <a:latin typeface="Arial" panose="020B0604020202020204" pitchFamily="34" charset="0"/>
              </a:defRPr>
            </a:lvl3pPr>
            <a:lvl4pPr marL="1600200" indent="-228600" defTabSz="930275">
              <a:defRPr sz="1600">
                <a:solidFill>
                  <a:schemeClr val="tx1"/>
                </a:solidFill>
                <a:latin typeface="Arial" panose="020B0604020202020204" pitchFamily="34" charset="0"/>
              </a:defRPr>
            </a:lvl4pPr>
            <a:lvl5pPr marL="2057400" indent="-228600" defTabSz="930275">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fld id="{FFE8060A-00AD-4D0A-B63B-8C378E60E153}" type="slidenum">
              <a:rPr lang="en-US" altLang="en-US" sz="1200">
                <a:latin typeface="Times New Roman" panose="02020603050405020304" pitchFamily="18" charset="0"/>
              </a:rPr>
              <a:pPr/>
              <a:t>25</a:t>
            </a:fld>
            <a:endParaRPr lang="en-US" altLang="en-US" sz="1200">
              <a:latin typeface="Times New Roman" panose="02020603050405020304" pitchFamily="18" charset="0"/>
            </a:endParaRPr>
          </a:p>
        </p:txBody>
      </p:sp>
      <p:sp>
        <p:nvSpPr>
          <p:cNvPr id="173059" name="Rectangle 2">
            <a:extLst>
              <a:ext uri="{FF2B5EF4-FFF2-40B4-BE49-F238E27FC236}">
                <a16:creationId xmlns:a16="http://schemas.microsoft.com/office/drawing/2014/main" id="{9C95C319-2AD2-459E-A774-DD6A9400BA3D}"/>
              </a:ext>
            </a:extLst>
          </p:cNvPr>
          <p:cNvSpPr>
            <a:spLocks noGrp="1" noRot="1" noChangeAspect="1" noChangeArrowheads="1" noTextEdit="1"/>
          </p:cNvSpPr>
          <p:nvPr>
            <p:ph type="sldImg"/>
          </p:nvPr>
        </p:nvSpPr>
        <p:spPr>
          <a:solidFill>
            <a:srgbClr val="FFFFFF"/>
          </a:solidFill>
          <a:ln/>
        </p:spPr>
      </p:sp>
      <p:sp>
        <p:nvSpPr>
          <p:cNvPr id="173060" name="Rectangle 3">
            <a:extLst>
              <a:ext uri="{FF2B5EF4-FFF2-40B4-BE49-F238E27FC236}">
                <a16:creationId xmlns:a16="http://schemas.microsoft.com/office/drawing/2014/main" id="{90F74581-DB51-46CA-90EA-2EBD9CBE8901}"/>
              </a:ext>
            </a:extLst>
          </p:cNvPr>
          <p:cNvSpPr>
            <a:spLocks noGrp="1" noChangeArrowheads="1"/>
          </p:cNvSpPr>
          <p:nvPr>
            <p:ph type="body" idx="1"/>
          </p:nvPr>
        </p:nvSpPr>
        <p:spPr>
          <a:solidFill>
            <a:srgbClr val="FFFFFF"/>
          </a:solidFill>
          <a:ln>
            <a:solidFill>
              <a:srgbClr val="000000"/>
            </a:solidFill>
          </a:ln>
        </p:spPr>
        <p:txBody>
          <a:bodyPr/>
          <a:lstStyle/>
          <a:p>
            <a:r>
              <a:rPr lang="en-US" altLang="en-US"/>
              <a:t>A way to conceptualize a datum is that they form the basis for how measurements are organized on the earth’s surface.  Datums use the spheroid values as their basis for what they “know” about how the earth is shaped.  Datums define the position of a spheroid in terms of the earth’s center.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a:extLst>
              <a:ext uri="{FF2B5EF4-FFF2-40B4-BE49-F238E27FC236}">
                <a16:creationId xmlns:a16="http://schemas.microsoft.com/office/drawing/2014/main" id="{424ECA30-C1E5-4D13-8B96-60DF69DD2140}"/>
              </a:ext>
            </a:extLst>
          </p:cNvPr>
          <p:cNvSpPr>
            <a:spLocks noGrp="1" noRot="1" noChangeAspect="1" noTextEdit="1"/>
          </p:cNvSpPr>
          <p:nvPr>
            <p:ph type="sldImg"/>
          </p:nvPr>
        </p:nvSpPr>
        <p:spPr>
          <a:ln/>
        </p:spPr>
      </p:sp>
      <p:sp>
        <p:nvSpPr>
          <p:cNvPr id="227331" name="Notes Placeholder 2">
            <a:extLst>
              <a:ext uri="{FF2B5EF4-FFF2-40B4-BE49-F238E27FC236}">
                <a16:creationId xmlns:a16="http://schemas.microsoft.com/office/drawing/2014/main" id="{6C2BFF41-3B63-43D1-83D3-69315F853768}"/>
              </a:ext>
            </a:extLst>
          </p:cNvPr>
          <p:cNvSpPr>
            <a:spLocks noGrp="1"/>
          </p:cNvSpPr>
          <p:nvPr>
            <p:ph type="body" idx="1"/>
          </p:nvPr>
        </p:nvSpPr>
        <p:spPr>
          <a:xfrm>
            <a:off x="698500" y="4408488"/>
            <a:ext cx="5594350" cy="41767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spcBef>
                <a:spcPct val="0"/>
              </a:spcBef>
            </a:pPr>
            <a:endParaRPr lang="en-US" altLang="en-US"/>
          </a:p>
        </p:txBody>
      </p:sp>
      <p:sp>
        <p:nvSpPr>
          <p:cNvPr id="227332" name="Slide Number Placeholder 3">
            <a:extLst>
              <a:ext uri="{FF2B5EF4-FFF2-40B4-BE49-F238E27FC236}">
                <a16:creationId xmlns:a16="http://schemas.microsoft.com/office/drawing/2014/main" id="{E72FD9D0-6E43-428B-97DD-BAC2EF0173FC}"/>
              </a:ext>
            </a:extLst>
          </p:cNvPr>
          <p:cNvSpPr txBox="1">
            <a:spLocks noGrp="1"/>
          </p:cNvSpPr>
          <p:nvPr/>
        </p:nvSpPr>
        <p:spPr bwMode="auto">
          <a:xfrm>
            <a:off x="3960813" y="8816975"/>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85" tIns="46493" rIns="92985" bIns="46493" anchor="b"/>
          <a:lstStyle>
            <a:lvl1pPr defTabSz="930275">
              <a:defRPr sz="1600">
                <a:solidFill>
                  <a:schemeClr val="tx1"/>
                </a:solidFill>
                <a:latin typeface="Arial" panose="020B0604020202020204" pitchFamily="34" charset="0"/>
              </a:defRPr>
            </a:lvl1pPr>
            <a:lvl2pPr marL="742950" indent="-285750" defTabSz="930275">
              <a:defRPr sz="1600">
                <a:solidFill>
                  <a:schemeClr val="tx1"/>
                </a:solidFill>
                <a:latin typeface="Arial" panose="020B0604020202020204" pitchFamily="34" charset="0"/>
              </a:defRPr>
            </a:lvl2pPr>
            <a:lvl3pPr marL="1143000" indent="-228600" defTabSz="930275">
              <a:defRPr sz="1600">
                <a:solidFill>
                  <a:schemeClr val="tx1"/>
                </a:solidFill>
                <a:latin typeface="Arial" panose="020B0604020202020204" pitchFamily="34" charset="0"/>
              </a:defRPr>
            </a:lvl3pPr>
            <a:lvl4pPr marL="1600200" indent="-228600" defTabSz="930275">
              <a:defRPr sz="1600">
                <a:solidFill>
                  <a:schemeClr val="tx1"/>
                </a:solidFill>
                <a:latin typeface="Arial" panose="020B0604020202020204" pitchFamily="34" charset="0"/>
              </a:defRPr>
            </a:lvl4pPr>
            <a:lvl5pPr marL="2057400" indent="-228600" defTabSz="930275">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fld id="{9EDFE2BF-0559-4E4C-AA62-B4E5A7186AE0}" type="slidenum">
              <a:rPr lang="en-US" altLang="en-US" sz="1200">
                <a:effectLst/>
                <a:latin typeface="Times New Roman" panose="02020603050405020304" pitchFamily="18" charset="0"/>
              </a:rPr>
              <a:pPr algn="r" eaLnBrk="1" hangingPunct="1"/>
              <a:t>26</a:t>
            </a:fld>
            <a:endParaRPr lang="en-US" altLang="en-US" sz="1200">
              <a:effectLst/>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3A14959F-D402-4CCC-BAF8-634D993F006F}"/>
              </a:ext>
            </a:extLst>
          </p:cNvPr>
          <p:cNvSpPr>
            <a:spLocks noGrp="1" noChangeArrowheads="1"/>
          </p:cNvSpPr>
          <p:nvPr>
            <p:ph type="sldNum" sz="quarter" idx="5"/>
          </p:nvPr>
        </p:nvSpPr>
        <p:spPr>
          <a:noFill/>
        </p:spPr>
        <p:txBody>
          <a:bodyPr/>
          <a:lstStyle>
            <a:lvl1pPr defTabSz="928688">
              <a:defRPr sz="2400">
                <a:solidFill>
                  <a:schemeClr val="tx1"/>
                </a:solidFill>
                <a:latin typeface="Times New Roman" panose="02020603050405020304" pitchFamily="18" charset="0"/>
              </a:defRPr>
            </a:lvl1pPr>
            <a:lvl2pPr marL="742950" indent="-285750" defTabSz="928688">
              <a:defRPr sz="2400">
                <a:solidFill>
                  <a:schemeClr val="tx1"/>
                </a:solidFill>
                <a:latin typeface="Times New Roman" panose="02020603050405020304" pitchFamily="18" charset="0"/>
              </a:defRPr>
            </a:lvl2pPr>
            <a:lvl3pPr marL="1143000" indent="-228600" defTabSz="928688">
              <a:defRPr sz="2400">
                <a:solidFill>
                  <a:schemeClr val="tx1"/>
                </a:solidFill>
                <a:latin typeface="Times New Roman" panose="02020603050405020304" pitchFamily="18" charset="0"/>
              </a:defRPr>
            </a:lvl3pPr>
            <a:lvl4pPr marL="1600200" indent="-228600" defTabSz="928688">
              <a:defRPr sz="2400">
                <a:solidFill>
                  <a:schemeClr val="tx1"/>
                </a:solidFill>
                <a:latin typeface="Times New Roman" panose="02020603050405020304" pitchFamily="18" charset="0"/>
              </a:defRPr>
            </a:lvl4pPr>
            <a:lvl5pPr marL="2057400" indent="-228600" defTabSz="928688">
              <a:defRPr sz="2400">
                <a:solidFill>
                  <a:schemeClr val="tx1"/>
                </a:solidFill>
                <a:latin typeface="Times New Roman" panose="02020603050405020304" pitchFamily="18" charset="0"/>
              </a:defRPr>
            </a:lvl5pPr>
            <a:lvl6pPr marL="2514600" indent="-228600" defTabSz="9286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86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86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8688" eaLnBrk="0" fontAlgn="base" hangingPunct="0">
              <a:spcBef>
                <a:spcPct val="0"/>
              </a:spcBef>
              <a:spcAft>
                <a:spcPct val="0"/>
              </a:spcAft>
              <a:defRPr sz="2400">
                <a:solidFill>
                  <a:schemeClr val="tx1"/>
                </a:solidFill>
                <a:latin typeface="Times New Roman" panose="02020603050405020304" pitchFamily="18" charset="0"/>
              </a:defRPr>
            </a:lvl9pPr>
          </a:lstStyle>
          <a:p>
            <a:fld id="{16EB5856-783B-4DFC-A9EE-A0B349A7F42A}" type="slidenum">
              <a:rPr lang="en-US" altLang="en-US" sz="1200"/>
              <a:pPr/>
              <a:t>29</a:t>
            </a:fld>
            <a:endParaRPr lang="en-US" altLang="en-US" sz="1200"/>
          </a:p>
        </p:txBody>
      </p:sp>
      <p:sp>
        <p:nvSpPr>
          <p:cNvPr id="38915" name="Rectangle 2">
            <a:extLst>
              <a:ext uri="{FF2B5EF4-FFF2-40B4-BE49-F238E27FC236}">
                <a16:creationId xmlns:a16="http://schemas.microsoft.com/office/drawing/2014/main" id="{D125598A-ECBD-4550-86C4-5AFF13AAD029}"/>
              </a:ext>
            </a:extLst>
          </p:cNvPr>
          <p:cNvSpPr>
            <a:spLocks noGrp="1" noRot="1" noChangeAspect="1" noChangeArrowheads="1" noTextEdit="1"/>
          </p:cNvSpPr>
          <p:nvPr>
            <p:ph type="sldImg"/>
          </p:nvPr>
        </p:nvSpPr>
        <p:spPr>
          <a:xfrm>
            <a:off x="419100" y="706438"/>
            <a:ext cx="6148388" cy="3459162"/>
          </a:xfrm>
          <a:ln/>
        </p:spPr>
      </p:sp>
      <p:sp>
        <p:nvSpPr>
          <p:cNvPr id="38916" name="Rectangle 3">
            <a:extLst>
              <a:ext uri="{FF2B5EF4-FFF2-40B4-BE49-F238E27FC236}">
                <a16:creationId xmlns:a16="http://schemas.microsoft.com/office/drawing/2014/main" id="{EBBE3B01-B00C-4035-B7D8-475C3FB4A0A3}"/>
              </a:ext>
            </a:extLst>
          </p:cNvPr>
          <p:cNvSpPr>
            <a:spLocks noGrp="1" noChangeArrowheads="1"/>
          </p:cNvSpPr>
          <p:nvPr>
            <p:ph type="body" idx="1"/>
          </p:nvPr>
        </p:nvSpPr>
        <p:spPr>
          <a:xfrm>
            <a:off x="931863" y="4403725"/>
            <a:ext cx="5121275" cy="4168775"/>
          </a:xfrm>
          <a:noFill/>
        </p:spPr>
        <p:txBody>
          <a:bodyPr/>
          <a:lstStyle/>
          <a:p>
            <a:pPr defTabSz="949325"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25826F44-3029-4766-A01C-D864BF78B2D0}"/>
              </a:ext>
            </a:extLst>
          </p:cNvPr>
          <p:cNvSpPr>
            <a:spLocks noGrp="1" noChangeArrowheads="1"/>
          </p:cNvSpPr>
          <p:nvPr>
            <p:ph type="sldNum" sz="quarter" idx="5"/>
          </p:nvPr>
        </p:nvSpPr>
        <p:spPr>
          <a:noFill/>
        </p:spPr>
        <p:txBody>
          <a:bodyPr/>
          <a:lstStyle>
            <a:lvl1pPr defTabSz="928688">
              <a:defRPr sz="2400">
                <a:solidFill>
                  <a:schemeClr val="tx1"/>
                </a:solidFill>
                <a:latin typeface="Times New Roman" panose="02020603050405020304" pitchFamily="18" charset="0"/>
              </a:defRPr>
            </a:lvl1pPr>
            <a:lvl2pPr marL="742950" indent="-285750" defTabSz="928688">
              <a:defRPr sz="2400">
                <a:solidFill>
                  <a:schemeClr val="tx1"/>
                </a:solidFill>
                <a:latin typeface="Times New Roman" panose="02020603050405020304" pitchFamily="18" charset="0"/>
              </a:defRPr>
            </a:lvl2pPr>
            <a:lvl3pPr marL="1143000" indent="-228600" defTabSz="928688">
              <a:defRPr sz="2400">
                <a:solidFill>
                  <a:schemeClr val="tx1"/>
                </a:solidFill>
                <a:latin typeface="Times New Roman" panose="02020603050405020304" pitchFamily="18" charset="0"/>
              </a:defRPr>
            </a:lvl3pPr>
            <a:lvl4pPr marL="1600200" indent="-228600" defTabSz="928688">
              <a:defRPr sz="2400">
                <a:solidFill>
                  <a:schemeClr val="tx1"/>
                </a:solidFill>
                <a:latin typeface="Times New Roman" panose="02020603050405020304" pitchFamily="18" charset="0"/>
              </a:defRPr>
            </a:lvl4pPr>
            <a:lvl5pPr marL="2057400" indent="-228600" defTabSz="928688">
              <a:defRPr sz="2400">
                <a:solidFill>
                  <a:schemeClr val="tx1"/>
                </a:solidFill>
                <a:latin typeface="Times New Roman" panose="02020603050405020304" pitchFamily="18" charset="0"/>
              </a:defRPr>
            </a:lvl5pPr>
            <a:lvl6pPr marL="2514600" indent="-228600" defTabSz="9286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86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86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8688" eaLnBrk="0" fontAlgn="base" hangingPunct="0">
              <a:spcBef>
                <a:spcPct val="0"/>
              </a:spcBef>
              <a:spcAft>
                <a:spcPct val="0"/>
              </a:spcAft>
              <a:defRPr sz="2400">
                <a:solidFill>
                  <a:schemeClr val="tx1"/>
                </a:solidFill>
                <a:latin typeface="Times New Roman" panose="02020603050405020304" pitchFamily="18" charset="0"/>
              </a:defRPr>
            </a:lvl9pPr>
          </a:lstStyle>
          <a:p>
            <a:fld id="{C15FE13A-B3CE-43C3-9368-C20B77E85DDE}" type="slidenum">
              <a:rPr lang="en-US" altLang="en-US" sz="1200"/>
              <a:pPr/>
              <a:t>30</a:t>
            </a:fld>
            <a:endParaRPr lang="en-US" altLang="en-US" sz="1200"/>
          </a:p>
        </p:txBody>
      </p:sp>
      <p:sp>
        <p:nvSpPr>
          <p:cNvPr id="51203" name="Rectangle 2">
            <a:extLst>
              <a:ext uri="{FF2B5EF4-FFF2-40B4-BE49-F238E27FC236}">
                <a16:creationId xmlns:a16="http://schemas.microsoft.com/office/drawing/2014/main" id="{D3B28FCD-E512-4C00-92DD-DC3C13CCF12E}"/>
              </a:ext>
            </a:extLst>
          </p:cNvPr>
          <p:cNvSpPr>
            <a:spLocks noGrp="1" noRot="1" noChangeAspect="1" noChangeArrowheads="1" noTextEdit="1"/>
          </p:cNvSpPr>
          <p:nvPr>
            <p:ph type="sldImg"/>
          </p:nvPr>
        </p:nvSpPr>
        <p:spPr>
          <a:xfrm>
            <a:off x="419100" y="706438"/>
            <a:ext cx="6148388" cy="3459162"/>
          </a:xfrm>
          <a:ln/>
        </p:spPr>
      </p:sp>
      <p:sp>
        <p:nvSpPr>
          <p:cNvPr id="51204" name="Rectangle 3">
            <a:extLst>
              <a:ext uri="{FF2B5EF4-FFF2-40B4-BE49-F238E27FC236}">
                <a16:creationId xmlns:a16="http://schemas.microsoft.com/office/drawing/2014/main" id="{287C3CBA-1A13-4530-9482-25426E630884}"/>
              </a:ext>
            </a:extLst>
          </p:cNvPr>
          <p:cNvSpPr>
            <a:spLocks noGrp="1" noChangeArrowheads="1"/>
          </p:cNvSpPr>
          <p:nvPr>
            <p:ph type="body" idx="1"/>
          </p:nvPr>
        </p:nvSpPr>
        <p:spPr>
          <a:xfrm>
            <a:off x="931863" y="4403725"/>
            <a:ext cx="5121275" cy="4168775"/>
          </a:xfrm>
          <a:noFill/>
        </p:spPr>
        <p:txBody>
          <a:bodyPr/>
          <a:lstStyle/>
          <a:p>
            <a:pPr defTabSz="949325"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F9D0710-5121-47B7-B50A-05DF8920C3E6}"/>
              </a:ext>
            </a:extLst>
          </p:cNvPr>
          <p:cNvSpPr>
            <a:spLocks noGrp="1" noChangeArrowheads="1"/>
          </p:cNvSpPr>
          <p:nvPr>
            <p:ph type="sldNum" sz="quarter" idx="5"/>
          </p:nvPr>
        </p:nvSpPr>
        <p:spPr>
          <a:noFill/>
        </p:spPr>
        <p:txBody>
          <a:bodyPr/>
          <a:lstStyle>
            <a:lvl1pPr defTabSz="928688">
              <a:defRPr sz="2400">
                <a:solidFill>
                  <a:schemeClr val="tx1"/>
                </a:solidFill>
                <a:latin typeface="Times New Roman" panose="02020603050405020304" pitchFamily="18" charset="0"/>
              </a:defRPr>
            </a:lvl1pPr>
            <a:lvl2pPr marL="742950" indent="-285750" defTabSz="928688">
              <a:defRPr sz="2400">
                <a:solidFill>
                  <a:schemeClr val="tx1"/>
                </a:solidFill>
                <a:latin typeface="Times New Roman" panose="02020603050405020304" pitchFamily="18" charset="0"/>
              </a:defRPr>
            </a:lvl2pPr>
            <a:lvl3pPr marL="1143000" indent="-228600" defTabSz="928688">
              <a:defRPr sz="2400">
                <a:solidFill>
                  <a:schemeClr val="tx1"/>
                </a:solidFill>
                <a:latin typeface="Times New Roman" panose="02020603050405020304" pitchFamily="18" charset="0"/>
              </a:defRPr>
            </a:lvl3pPr>
            <a:lvl4pPr marL="1600200" indent="-228600" defTabSz="928688">
              <a:defRPr sz="2400">
                <a:solidFill>
                  <a:schemeClr val="tx1"/>
                </a:solidFill>
                <a:latin typeface="Times New Roman" panose="02020603050405020304" pitchFamily="18" charset="0"/>
              </a:defRPr>
            </a:lvl4pPr>
            <a:lvl5pPr marL="2057400" indent="-228600" defTabSz="928688">
              <a:defRPr sz="2400">
                <a:solidFill>
                  <a:schemeClr val="tx1"/>
                </a:solidFill>
                <a:latin typeface="Times New Roman" panose="02020603050405020304" pitchFamily="18" charset="0"/>
              </a:defRPr>
            </a:lvl5pPr>
            <a:lvl6pPr marL="2514600" indent="-228600" defTabSz="9286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86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86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8688" eaLnBrk="0" fontAlgn="base" hangingPunct="0">
              <a:spcBef>
                <a:spcPct val="0"/>
              </a:spcBef>
              <a:spcAft>
                <a:spcPct val="0"/>
              </a:spcAft>
              <a:defRPr sz="2400">
                <a:solidFill>
                  <a:schemeClr val="tx1"/>
                </a:solidFill>
                <a:latin typeface="Times New Roman" panose="02020603050405020304" pitchFamily="18" charset="0"/>
              </a:defRPr>
            </a:lvl9pPr>
          </a:lstStyle>
          <a:p>
            <a:fld id="{1A29E3DD-0695-4128-B766-19E1F8AD6392}" type="slidenum">
              <a:rPr lang="en-US" altLang="en-US" sz="1200"/>
              <a:pPr/>
              <a:t>31</a:t>
            </a:fld>
            <a:endParaRPr lang="en-US" altLang="en-US" sz="1200"/>
          </a:p>
        </p:txBody>
      </p:sp>
      <p:sp>
        <p:nvSpPr>
          <p:cNvPr id="20483" name="Rectangle 2">
            <a:extLst>
              <a:ext uri="{FF2B5EF4-FFF2-40B4-BE49-F238E27FC236}">
                <a16:creationId xmlns:a16="http://schemas.microsoft.com/office/drawing/2014/main" id="{EFF078E8-F4C0-4049-AD1A-04DCD60588E7}"/>
              </a:ext>
            </a:extLst>
          </p:cNvPr>
          <p:cNvSpPr>
            <a:spLocks noGrp="1" noRot="1" noChangeAspect="1" noChangeArrowheads="1" noTextEdit="1"/>
          </p:cNvSpPr>
          <p:nvPr>
            <p:ph type="sldImg"/>
          </p:nvPr>
        </p:nvSpPr>
        <p:spPr>
          <a:xfrm>
            <a:off x="1187450" y="706438"/>
            <a:ext cx="4611688" cy="3459162"/>
          </a:xfrm>
          <a:ln/>
        </p:spPr>
      </p:sp>
      <p:sp>
        <p:nvSpPr>
          <p:cNvPr id="20484" name="Rectangle 3">
            <a:extLst>
              <a:ext uri="{FF2B5EF4-FFF2-40B4-BE49-F238E27FC236}">
                <a16:creationId xmlns:a16="http://schemas.microsoft.com/office/drawing/2014/main" id="{1150D5D0-6D2D-4B01-89FF-0A6749908EA6}"/>
              </a:ext>
            </a:extLst>
          </p:cNvPr>
          <p:cNvSpPr>
            <a:spLocks noGrp="1" noChangeArrowheads="1"/>
          </p:cNvSpPr>
          <p:nvPr>
            <p:ph type="body" idx="1"/>
          </p:nvPr>
        </p:nvSpPr>
        <p:spPr>
          <a:xfrm>
            <a:off x="931863" y="4403725"/>
            <a:ext cx="5121275" cy="4168775"/>
          </a:xfrm>
          <a:noFill/>
        </p:spPr>
        <p:txBody>
          <a:bodyPr/>
          <a:lstStyle/>
          <a:p>
            <a:pPr defTabSz="949325"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065CB790-6297-475D-9EE0-BCB5A5E3FD7D}"/>
              </a:ext>
            </a:extLst>
          </p:cNvPr>
          <p:cNvSpPr>
            <a:spLocks noGrp="1" noChangeArrowheads="1"/>
          </p:cNvSpPr>
          <p:nvPr>
            <p:ph type="sldNum" sz="quarter" idx="5"/>
          </p:nvPr>
        </p:nvSpPr>
        <p:spPr>
          <a:noFill/>
        </p:spPr>
        <p:txBody>
          <a:bodyPr/>
          <a:lstStyle>
            <a:lvl1pPr defTabSz="928688">
              <a:defRPr sz="2400">
                <a:solidFill>
                  <a:schemeClr val="tx1"/>
                </a:solidFill>
                <a:latin typeface="Times New Roman" panose="02020603050405020304" pitchFamily="18" charset="0"/>
              </a:defRPr>
            </a:lvl1pPr>
            <a:lvl2pPr marL="742950" indent="-285750" defTabSz="928688">
              <a:defRPr sz="2400">
                <a:solidFill>
                  <a:schemeClr val="tx1"/>
                </a:solidFill>
                <a:latin typeface="Times New Roman" panose="02020603050405020304" pitchFamily="18" charset="0"/>
              </a:defRPr>
            </a:lvl2pPr>
            <a:lvl3pPr marL="1143000" indent="-228600" defTabSz="928688">
              <a:defRPr sz="2400">
                <a:solidFill>
                  <a:schemeClr val="tx1"/>
                </a:solidFill>
                <a:latin typeface="Times New Roman" panose="02020603050405020304" pitchFamily="18" charset="0"/>
              </a:defRPr>
            </a:lvl3pPr>
            <a:lvl4pPr marL="1600200" indent="-228600" defTabSz="928688">
              <a:defRPr sz="2400">
                <a:solidFill>
                  <a:schemeClr val="tx1"/>
                </a:solidFill>
                <a:latin typeface="Times New Roman" panose="02020603050405020304" pitchFamily="18" charset="0"/>
              </a:defRPr>
            </a:lvl4pPr>
            <a:lvl5pPr marL="2057400" indent="-228600" defTabSz="928688">
              <a:defRPr sz="2400">
                <a:solidFill>
                  <a:schemeClr val="tx1"/>
                </a:solidFill>
                <a:latin typeface="Times New Roman" panose="02020603050405020304" pitchFamily="18" charset="0"/>
              </a:defRPr>
            </a:lvl5pPr>
            <a:lvl6pPr marL="2514600" indent="-228600" defTabSz="9286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86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86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8688" eaLnBrk="0" fontAlgn="base" hangingPunct="0">
              <a:spcBef>
                <a:spcPct val="0"/>
              </a:spcBef>
              <a:spcAft>
                <a:spcPct val="0"/>
              </a:spcAft>
              <a:defRPr sz="2400">
                <a:solidFill>
                  <a:schemeClr val="tx1"/>
                </a:solidFill>
                <a:latin typeface="Times New Roman" panose="02020603050405020304" pitchFamily="18" charset="0"/>
              </a:defRPr>
            </a:lvl9pPr>
          </a:lstStyle>
          <a:p>
            <a:fld id="{92792B4C-0D0F-4846-81C1-A9F44FD133CE}" type="slidenum">
              <a:rPr lang="en-US" altLang="en-US" sz="1200"/>
              <a:pPr/>
              <a:t>32</a:t>
            </a:fld>
            <a:endParaRPr lang="en-US" altLang="en-US" sz="1200"/>
          </a:p>
        </p:txBody>
      </p:sp>
      <p:sp>
        <p:nvSpPr>
          <p:cNvPr id="65539" name="Rectangle 2">
            <a:extLst>
              <a:ext uri="{FF2B5EF4-FFF2-40B4-BE49-F238E27FC236}">
                <a16:creationId xmlns:a16="http://schemas.microsoft.com/office/drawing/2014/main" id="{F187DD3C-47A9-4E5B-8A7F-AFFB6E47B95E}"/>
              </a:ext>
            </a:extLst>
          </p:cNvPr>
          <p:cNvSpPr>
            <a:spLocks noGrp="1" noRot="1" noChangeAspect="1" noChangeArrowheads="1" noTextEdit="1"/>
          </p:cNvSpPr>
          <p:nvPr>
            <p:ph type="sldImg"/>
          </p:nvPr>
        </p:nvSpPr>
        <p:spPr>
          <a:xfrm>
            <a:off x="1187450" y="706438"/>
            <a:ext cx="4611688" cy="3459162"/>
          </a:xfrm>
          <a:ln/>
        </p:spPr>
      </p:sp>
      <p:sp>
        <p:nvSpPr>
          <p:cNvPr id="65540" name="Rectangle 3">
            <a:extLst>
              <a:ext uri="{FF2B5EF4-FFF2-40B4-BE49-F238E27FC236}">
                <a16:creationId xmlns:a16="http://schemas.microsoft.com/office/drawing/2014/main" id="{C3E4754C-225A-4FA8-97F8-4A8AB0FF2F42}"/>
              </a:ext>
            </a:extLst>
          </p:cNvPr>
          <p:cNvSpPr>
            <a:spLocks noGrp="1" noChangeArrowheads="1"/>
          </p:cNvSpPr>
          <p:nvPr>
            <p:ph type="body" idx="1"/>
          </p:nvPr>
        </p:nvSpPr>
        <p:spPr>
          <a:xfrm>
            <a:off x="931863" y="4403725"/>
            <a:ext cx="5121275" cy="4168775"/>
          </a:xfrm>
          <a:noFill/>
        </p:spPr>
        <p:txBody>
          <a:bodyPr/>
          <a:lstStyle/>
          <a:p>
            <a:pPr defTabSz="949325"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EA334134-D43F-451F-B410-0E25D1A25858}"/>
              </a:ext>
            </a:extLst>
          </p:cNvPr>
          <p:cNvSpPr>
            <a:spLocks noGrp="1" noChangeArrowheads="1"/>
          </p:cNvSpPr>
          <p:nvPr>
            <p:ph type="sldNum" sz="quarter" idx="5"/>
          </p:nvPr>
        </p:nvSpPr>
        <p:spPr>
          <a:noFill/>
        </p:spPr>
        <p:txBody>
          <a:bodyPr/>
          <a:lstStyle>
            <a:lvl1pPr defTabSz="928688">
              <a:defRPr sz="2400">
                <a:solidFill>
                  <a:schemeClr val="tx1"/>
                </a:solidFill>
                <a:latin typeface="Times New Roman" panose="02020603050405020304" pitchFamily="18" charset="0"/>
              </a:defRPr>
            </a:lvl1pPr>
            <a:lvl2pPr marL="742950" indent="-285750" defTabSz="928688">
              <a:defRPr sz="2400">
                <a:solidFill>
                  <a:schemeClr val="tx1"/>
                </a:solidFill>
                <a:latin typeface="Times New Roman" panose="02020603050405020304" pitchFamily="18" charset="0"/>
              </a:defRPr>
            </a:lvl2pPr>
            <a:lvl3pPr marL="1143000" indent="-228600" defTabSz="928688">
              <a:defRPr sz="2400">
                <a:solidFill>
                  <a:schemeClr val="tx1"/>
                </a:solidFill>
                <a:latin typeface="Times New Roman" panose="02020603050405020304" pitchFamily="18" charset="0"/>
              </a:defRPr>
            </a:lvl3pPr>
            <a:lvl4pPr marL="1600200" indent="-228600" defTabSz="928688">
              <a:defRPr sz="2400">
                <a:solidFill>
                  <a:schemeClr val="tx1"/>
                </a:solidFill>
                <a:latin typeface="Times New Roman" panose="02020603050405020304" pitchFamily="18" charset="0"/>
              </a:defRPr>
            </a:lvl4pPr>
            <a:lvl5pPr marL="2057400" indent="-228600" defTabSz="928688">
              <a:defRPr sz="2400">
                <a:solidFill>
                  <a:schemeClr val="tx1"/>
                </a:solidFill>
                <a:latin typeface="Times New Roman" panose="02020603050405020304" pitchFamily="18" charset="0"/>
              </a:defRPr>
            </a:lvl5pPr>
            <a:lvl6pPr marL="2514600" indent="-228600" defTabSz="9286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86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86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8688" eaLnBrk="0" fontAlgn="base" hangingPunct="0">
              <a:spcBef>
                <a:spcPct val="0"/>
              </a:spcBef>
              <a:spcAft>
                <a:spcPct val="0"/>
              </a:spcAft>
              <a:defRPr sz="2400">
                <a:solidFill>
                  <a:schemeClr val="tx1"/>
                </a:solidFill>
                <a:latin typeface="Times New Roman" panose="02020603050405020304" pitchFamily="18" charset="0"/>
              </a:defRPr>
            </a:lvl9pPr>
          </a:lstStyle>
          <a:p>
            <a:fld id="{98AAFB9C-041D-4883-AC0C-49BD4BF30C55}" type="slidenum">
              <a:rPr lang="en-US" altLang="en-US" sz="1200"/>
              <a:pPr/>
              <a:t>33</a:t>
            </a:fld>
            <a:endParaRPr lang="en-US" altLang="en-US" sz="1200"/>
          </a:p>
        </p:txBody>
      </p:sp>
      <p:sp>
        <p:nvSpPr>
          <p:cNvPr id="67587" name="Rectangle 2">
            <a:extLst>
              <a:ext uri="{FF2B5EF4-FFF2-40B4-BE49-F238E27FC236}">
                <a16:creationId xmlns:a16="http://schemas.microsoft.com/office/drawing/2014/main" id="{73F88379-1065-4107-A303-10A3FBBCDFA4}"/>
              </a:ext>
            </a:extLst>
          </p:cNvPr>
          <p:cNvSpPr>
            <a:spLocks noGrp="1" noRot="1" noChangeAspect="1" noChangeArrowheads="1" noTextEdit="1"/>
          </p:cNvSpPr>
          <p:nvPr>
            <p:ph type="sldImg"/>
          </p:nvPr>
        </p:nvSpPr>
        <p:spPr>
          <a:xfrm>
            <a:off x="419100" y="706438"/>
            <a:ext cx="6148388" cy="3459162"/>
          </a:xfrm>
          <a:ln/>
        </p:spPr>
      </p:sp>
      <p:sp>
        <p:nvSpPr>
          <p:cNvPr id="67588" name="Rectangle 3">
            <a:extLst>
              <a:ext uri="{FF2B5EF4-FFF2-40B4-BE49-F238E27FC236}">
                <a16:creationId xmlns:a16="http://schemas.microsoft.com/office/drawing/2014/main" id="{3F5ADCD2-7D78-4007-992E-0D47EC959846}"/>
              </a:ext>
            </a:extLst>
          </p:cNvPr>
          <p:cNvSpPr>
            <a:spLocks noGrp="1" noChangeArrowheads="1"/>
          </p:cNvSpPr>
          <p:nvPr>
            <p:ph type="body" idx="1"/>
          </p:nvPr>
        </p:nvSpPr>
        <p:spPr>
          <a:xfrm>
            <a:off x="931863" y="4403725"/>
            <a:ext cx="5121275" cy="4168775"/>
          </a:xfrm>
          <a:noFill/>
        </p:spPr>
        <p:txBody>
          <a:bodyPr/>
          <a:lstStyle/>
          <a:p>
            <a:pPr defTabSz="949325"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AC91BB-8490-46C6-8805-548B1035824B}"/>
              </a:ext>
            </a:extLst>
          </p:cNvPr>
          <p:cNvSpPr>
            <a:spLocks noGrp="1" noChangeArrowheads="1"/>
          </p:cNvSpPr>
          <p:nvPr>
            <p:ph type="sldNum" sz="quarter" idx="5"/>
          </p:nvPr>
        </p:nvSpPr>
        <p:spPr>
          <a:ln/>
        </p:spPr>
        <p:txBody>
          <a:bodyPr/>
          <a:lstStyle/>
          <a:p>
            <a:fld id="{365D55EE-7D19-465A-9A78-60CE7AA07484}" type="slidenum">
              <a:rPr lang="en-US" altLang="en-US"/>
              <a:pPr/>
              <a:t>36</a:t>
            </a:fld>
            <a:endParaRPr lang="en-US" altLang="en-US"/>
          </a:p>
        </p:txBody>
      </p:sp>
      <p:sp>
        <p:nvSpPr>
          <p:cNvPr id="503810" name="Rectangle 2">
            <a:extLst>
              <a:ext uri="{FF2B5EF4-FFF2-40B4-BE49-F238E27FC236}">
                <a16:creationId xmlns:a16="http://schemas.microsoft.com/office/drawing/2014/main" id="{E6E1CD03-5A2D-4592-9026-B5775D327EF1}"/>
              </a:ext>
            </a:extLst>
          </p:cNvPr>
          <p:cNvSpPr>
            <a:spLocks noChangeArrowheads="1" noTextEdit="1"/>
          </p:cNvSpPr>
          <p:nvPr>
            <p:ph type="sldImg"/>
          </p:nvPr>
        </p:nvSpPr>
        <p:spPr>
          <a:ln/>
        </p:spPr>
      </p:sp>
      <p:sp>
        <p:nvSpPr>
          <p:cNvPr id="503811" name="Rectangle 3">
            <a:extLst>
              <a:ext uri="{FF2B5EF4-FFF2-40B4-BE49-F238E27FC236}">
                <a16:creationId xmlns:a16="http://schemas.microsoft.com/office/drawing/2014/main" id="{AF4954EC-130E-41F9-AE43-49EB70D2EC5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382D1765-1E35-439D-BA1B-27A00A442456}"/>
              </a:ext>
            </a:extLst>
          </p:cNvPr>
          <p:cNvSpPr>
            <a:spLocks noGrp="1" noRot="1" noChangeAspect="1" noTextEdit="1"/>
          </p:cNvSpPr>
          <p:nvPr>
            <p:ph type="sldImg"/>
          </p:nvPr>
        </p:nvSpPr>
        <p:spPr>
          <a:ln/>
        </p:spPr>
      </p:sp>
      <p:sp>
        <p:nvSpPr>
          <p:cNvPr id="126979" name="Notes Placeholder 2">
            <a:extLst>
              <a:ext uri="{FF2B5EF4-FFF2-40B4-BE49-F238E27FC236}">
                <a16:creationId xmlns:a16="http://schemas.microsoft.com/office/drawing/2014/main" id="{9CBDD5B2-CCAA-4A31-9B1F-ECAD1F78D479}"/>
              </a:ext>
            </a:extLst>
          </p:cNvPr>
          <p:cNvSpPr>
            <a:spLocks noGrp="1"/>
          </p:cNvSpPr>
          <p:nvPr>
            <p:ph type="body" idx="1"/>
          </p:nvPr>
        </p:nvSpPr>
        <p:spPr>
          <a:xfrm>
            <a:off x="698500" y="4408488"/>
            <a:ext cx="5594350" cy="41767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spcBef>
                <a:spcPct val="0"/>
              </a:spcBef>
            </a:pPr>
            <a:endParaRPr lang="en-US" altLang="en-US"/>
          </a:p>
        </p:txBody>
      </p:sp>
      <p:sp>
        <p:nvSpPr>
          <p:cNvPr id="126980" name="Slide Number Placeholder 3">
            <a:extLst>
              <a:ext uri="{FF2B5EF4-FFF2-40B4-BE49-F238E27FC236}">
                <a16:creationId xmlns:a16="http://schemas.microsoft.com/office/drawing/2014/main" id="{871A75B2-44F7-4FF0-A5DD-D5F9178D9F1D}"/>
              </a:ext>
            </a:extLst>
          </p:cNvPr>
          <p:cNvSpPr txBox="1">
            <a:spLocks noGrp="1"/>
          </p:cNvSpPr>
          <p:nvPr/>
        </p:nvSpPr>
        <p:spPr bwMode="auto">
          <a:xfrm>
            <a:off x="3960813" y="8816975"/>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85" tIns="46493" rIns="92985" bIns="46493" anchor="b"/>
          <a:lstStyle>
            <a:lvl1pPr defTabSz="930275">
              <a:defRPr sz="1600">
                <a:solidFill>
                  <a:schemeClr val="tx1"/>
                </a:solidFill>
                <a:latin typeface="Arial" panose="020B0604020202020204" pitchFamily="34" charset="0"/>
              </a:defRPr>
            </a:lvl1pPr>
            <a:lvl2pPr marL="742950" indent="-285750" defTabSz="930275">
              <a:defRPr sz="1600">
                <a:solidFill>
                  <a:schemeClr val="tx1"/>
                </a:solidFill>
                <a:latin typeface="Arial" panose="020B0604020202020204" pitchFamily="34" charset="0"/>
              </a:defRPr>
            </a:lvl2pPr>
            <a:lvl3pPr marL="1143000" indent="-228600" defTabSz="930275">
              <a:defRPr sz="1600">
                <a:solidFill>
                  <a:schemeClr val="tx1"/>
                </a:solidFill>
                <a:latin typeface="Arial" panose="020B0604020202020204" pitchFamily="34" charset="0"/>
              </a:defRPr>
            </a:lvl3pPr>
            <a:lvl4pPr marL="1600200" indent="-228600" defTabSz="930275">
              <a:defRPr sz="1600">
                <a:solidFill>
                  <a:schemeClr val="tx1"/>
                </a:solidFill>
                <a:latin typeface="Arial" panose="020B0604020202020204" pitchFamily="34" charset="0"/>
              </a:defRPr>
            </a:lvl4pPr>
            <a:lvl5pPr marL="2057400" indent="-228600" defTabSz="930275">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spcBef>
                <a:spcPct val="20000"/>
              </a:spcBef>
            </a:pPr>
            <a:fld id="{66E3D021-F303-467F-95D8-01AA8DDE220E}" type="slidenum">
              <a:rPr lang="en-US" altLang="en-US" sz="1200">
                <a:effectLst/>
                <a:latin typeface="Times New Roman" panose="02020603050405020304" pitchFamily="18" charset="0"/>
              </a:rPr>
              <a:pPr algn="r" eaLnBrk="1" hangingPunct="1">
                <a:spcBef>
                  <a:spcPct val="20000"/>
                </a:spcBef>
              </a:pPr>
              <a:t>6</a:t>
            </a:fld>
            <a:endParaRPr lang="en-US" altLang="en-US" sz="1200">
              <a:effectLst/>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C97B00A-74EE-40EE-97D3-FC8698A45B4B}"/>
              </a:ext>
            </a:extLst>
          </p:cNvPr>
          <p:cNvSpPr>
            <a:spLocks noGrp="1" noChangeArrowheads="1"/>
          </p:cNvSpPr>
          <p:nvPr>
            <p:ph type="sldNum" sz="quarter" idx="5"/>
          </p:nvPr>
        </p:nvSpPr>
        <p:spPr>
          <a:ln/>
        </p:spPr>
        <p:txBody>
          <a:bodyPr/>
          <a:lstStyle/>
          <a:p>
            <a:fld id="{9E254825-33CA-4CCC-802B-3217EEC037A1}" type="slidenum">
              <a:rPr lang="en-US" altLang="en-US"/>
              <a:pPr/>
              <a:t>37</a:t>
            </a:fld>
            <a:endParaRPr lang="en-US" altLang="en-US"/>
          </a:p>
        </p:txBody>
      </p:sp>
      <p:sp>
        <p:nvSpPr>
          <p:cNvPr id="512002" name="Rectangle 2">
            <a:extLst>
              <a:ext uri="{FF2B5EF4-FFF2-40B4-BE49-F238E27FC236}">
                <a16:creationId xmlns:a16="http://schemas.microsoft.com/office/drawing/2014/main" id="{1F2C2885-C748-4AF1-8141-DA98A40AF4E2}"/>
              </a:ext>
            </a:extLst>
          </p:cNvPr>
          <p:cNvSpPr>
            <a:spLocks noChangeArrowheads="1" noTextEdit="1"/>
          </p:cNvSpPr>
          <p:nvPr>
            <p:ph type="sldImg"/>
          </p:nvPr>
        </p:nvSpPr>
        <p:spPr>
          <a:ln/>
        </p:spPr>
      </p:sp>
      <p:sp>
        <p:nvSpPr>
          <p:cNvPr id="512003" name="Rectangle 3">
            <a:extLst>
              <a:ext uri="{FF2B5EF4-FFF2-40B4-BE49-F238E27FC236}">
                <a16:creationId xmlns:a16="http://schemas.microsoft.com/office/drawing/2014/main" id="{9A29B4B9-E277-43D5-A750-DA5A281E4E5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C3214F1-AF2F-4BF4-B733-D4A039E90036}"/>
              </a:ext>
            </a:extLst>
          </p:cNvPr>
          <p:cNvSpPr>
            <a:spLocks noGrp="1" noChangeArrowheads="1"/>
          </p:cNvSpPr>
          <p:nvPr>
            <p:ph type="sldNum" sz="quarter" idx="5"/>
          </p:nvPr>
        </p:nvSpPr>
        <p:spPr>
          <a:ln/>
        </p:spPr>
        <p:txBody>
          <a:bodyPr/>
          <a:lstStyle/>
          <a:p>
            <a:fld id="{6B89875C-B9E1-49FC-9B17-14AF7B44366E}" type="slidenum">
              <a:rPr lang="en-US" altLang="en-US"/>
              <a:pPr/>
              <a:t>38</a:t>
            </a:fld>
            <a:endParaRPr lang="en-US" altLang="en-US"/>
          </a:p>
        </p:txBody>
      </p:sp>
      <p:sp>
        <p:nvSpPr>
          <p:cNvPr id="473090" name="Rectangle 2">
            <a:extLst>
              <a:ext uri="{FF2B5EF4-FFF2-40B4-BE49-F238E27FC236}">
                <a16:creationId xmlns:a16="http://schemas.microsoft.com/office/drawing/2014/main" id="{C5675799-A933-4D22-AB2C-A26EF2D11B32}"/>
              </a:ext>
            </a:extLst>
          </p:cNvPr>
          <p:cNvSpPr>
            <a:spLocks noChangeArrowheads="1" noTextEdit="1"/>
          </p:cNvSpPr>
          <p:nvPr>
            <p:ph type="sldImg"/>
          </p:nvPr>
        </p:nvSpPr>
        <p:spPr>
          <a:ln/>
        </p:spPr>
      </p:sp>
      <p:sp>
        <p:nvSpPr>
          <p:cNvPr id="473091" name="Rectangle 3">
            <a:extLst>
              <a:ext uri="{FF2B5EF4-FFF2-40B4-BE49-F238E27FC236}">
                <a16:creationId xmlns:a16="http://schemas.microsoft.com/office/drawing/2014/main" id="{C241915C-07EC-4E29-9AF7-C8A7F4AFDF2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F74DE3D-402A-4847-BB80-03A12D4ABCBB}"/>
              </a:ext>
            </a:extLst>
          </p:cNvPr>
          <p:cNvSpPr>
            <a:spLocks noGrp="1" noChangeArrowheads="1"/>
          </p:cNvSpPr>
          <p:nvPr>
            <p:ph type="sldNum" sz="quarter" idx="5"/>
          </p:nvPr>
        </p:nvSpPr>
        <p:spPr>
          <a:ln/>
        </p:spPr>
        <p:txBody>
          <a:bodyPr/>
          <a:lstStyle/>
          <a:p>
            <a:pPr marL="0" marR="0" lvl="0" indent="0" algn="r" defTabSz="911225" rtl="0" eaLnBrk="0" fontAlgn="base" latinLnBrk="0" hangingPunct="0">
              <a:lnSpc>
                <a:spcPct val="100000"/>
              </a:lnSpc>
              <a:spcBef>
                <a:spcPct val="0"/>
              </a:spcBef>
              <a:spcAft>
                <a:spcPct val="0"/>
              </a:spcAft>
              <a:buClrTx/>
              <a:buSzTx/>
              <a:buFontTx/>
              <a:buNone/>
              <a:tabLst/>
              <a:defRPr/>
            </a:pPr>
            <a:fld id="{9BB07207-C035-4031-A812-A4D24F1FE54C}"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122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68994" name="Rectangle 2">
            <a:extLst>
              <a:ext uri="{FF2B5EF4-FFF2-40B4-BE49-F238E27FC236}">
                <a16:creationId xmlns:a16="http://schemas.microsoft.com/office/drawing/2014/main" id="{A7D0A41E-F04C-4F51-8160-DEB9BC5A5C47}"/>
              </a:ext>
            </a:extLst>
          </p:cNvPr>
          <p:cNvSpPr>
            <a:spLocks noChangeArrowheads="1" noTextEdit="1"/>
          </p:cNvSpPr>
          <p:nvPr>
            <p:ph type="sldImg"/>
          </p:nvPr>
        </p:nvSpPr>
        <p:spPr>
          <a:ln/>
        </p:spPr>
      </p:sp>
      <p:sp>
        <p:nvSpPr>
          <p:cNvPr id="468995" name="Rectangle 3">
            <a:extLst>
              <a:ext uri="{FF2B5EF4-FFF2-40B4-BE49-F238E27FC236}">
                <a16:creationId xmlns:a16="http://schemas.microsoft.com/office/drawing/2014/main" id="{E3C9E90D-46E6-4088-A512-3B4D768FC51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A008F59F-7E3C-4BA3-B7D7-8E63CD4E07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123BF1B-9AD6-4883-AE20-6B85445BD78A}"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E240D107-CCCE-42FC-A920-6B9CE217693C}"/>
              </a:ext>
            </a:extLst>
          </p:cNvPr>
          <p:cNvSpPr>
            <a:spLocks noGrp="1" noRot="1" noChangeAspect="1" noChangeArrowheads="1" noTextEdit="1"/>
          </p:cNvSpPr>
          <p:nvPr>
            <p:ph type="sldImg"/>
          </p:nvPr>
        </p:nvSpPr>
        <p:spPr>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976A89A0-EF98-4B6B-87CD-519CB66305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AE9EB7-75D2-43C5-AD9E-47ECED01EEE0}"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0659" name="Rectangle 1026">
            <a:extLst>
              <a:ext uri="{FF2B5EF4-FFF2-40B4-BE49-F238E27FC236}">
                <a16:creationId xmlns:a16="http://schemas.microsoft.com/office/drawing/2014/main" id="{E4D52D99-5CC1-4BBF-B71E-0498CFEC2E9F}"/>
              </a:ext>
            </a:extLst>
          </p:cNvPr>
          <p:cNvSpPr>
            <a:spLocks noGrp="1" noRot="1" noChangeAspect="1" noChangeArrowheads="1" noTextEdit="1"/>
          </p:cNvSpPr>
          <p:nvPr>
            <p:ph type="sldImg"/>
          </p:nvPr>
        </p:nvSpPr>
        <p:spPr>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DC72B86-FC36-4FF0-9C75-EB196B3A09F5}"/>
              </a:ext>
            </a:extLst>
          </p:cNvPr>
          <p:cNvSpPr>
            <a:spLocks noGrp="1" noChangeArrowheads="1"/>
          </p:cNvSpPr>
          <p:nvPr>
            <p:ph type="sldNum" sz="quarter" idx="5"/>
          </p:nvPr>
        </p:nvSpPr>
        <p:spPr>
          <a:ln/>
        </p:spPr>
        <p:txBody>
          <a:bodyPr/>
          <a:lstStyle/>
          <a:p>
            <a:fld id="{42992A77-F217-4097-A04A-966BFD6B83CA}" type="slidenum">
              <a:rPr lang="en-US" altLang="en-US"/>
              <a:pPr/>
              <a:t>15</a:t>
            </a:fld>
            <a:endParaRPr lang="en-US" altLang="en-US"/>
          </a:p>
        </p:txBody>
      </p:sp>
      <p:sp>
        <p:nvSpPr>
          <p:cNvPr id="543746" name="Rectangle 2">
            <a:extLst>
              <a:ext uri="{FF2B5EF4-FFF2-40B4-BE49-F238E27FC236}">
                <a16:creationId xmlns:a16="http://schemas.microsoft.com/office/drawing/2014/main" id="{83E9D8F8-8E9C-422C-8E3D-E8502B9C45BA}"/>
              </a:ext>
            </a:extLst>
          </p:cNvPr>
          <p:cNvSpPr>
            <a:spLocks noChangeArrowheads="1" noTextEdit="1"/>
          </p:cNvSpPr>
          <p:nvPr>
            <p:ph type="sldImg"/>
          </p:nvPr>
        </p:nvSpPr>
        <p:spPr>
          <a:ln/>
        </p:spPr>
      </p:sp>
      <p:sp>
        <p:nvSpPr>
          <p:cNvPr id="543747" name="Rectangle 3">
            <a:extLst>
              <a:ext uri="{FF2B5EF4-FFF2-40B4-BE49-F238E27FC236}">
                <a16:creationId xmlns:a16="http://schemas.microsoft.com/office/drawing/2014/main" id="{431232EB-026C-46E5-B0FA-604300CB9F1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333176B2-FCE1-40B6-8965-F953D19E730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30275">
              <a:defRPr sz="1600">
                <a:solidFill>
                  <a:schemeClr val="tx1"/>
                </a:solidFill>
                <a:latin typeface="Arial" panose="020B0604020202020204" pitchFamily="34" charset="0"/>
              </a:defRPr>
            </a:lvl1pPr>
            <a:lvl2pPr marL="742950" indent="-285750" defTabSz="930275">
              <a:defRPr sz="1600">
                <a:solidFill>
                  <a:schemeClr val="tx1"/>
                </a:solidFill>
                <a:latin typeface="Arial" panose="020B0604020202020204" pitchFamily="34" charset="0"/>
              </a:defRPr>
            </a:lvl2pPr>
            <a:lvl3pPr marL="1143000" indent="-228600" defTabSz="930275">
              <a:defRPr sz="1600">
                <a:solidFill>
                  <a:schemeClr val="tx1"/>
                </a:solidFill>
                <a:latin typeface="Arial" panose="020B0604020202020204" pitchFamily="34" charset="0"/>
              </a:defRPr>
            </a:lvl3pPr>
            <a:lvl4pPr marL="1600200" indent="-228600" defTabSz="930275">
              <a:defRPr sz="1600">
                <a:solidFill>
                  <a:schemeClr val="tx1"/>
                </a:solidFill>
                <a:latin typeface="Arial" panose="020B0604020202020204" pitchFamily="34" charset="0"/>
              </a:defRPr>
            </a:lvl4pPr>
            <a:lvl5pPr marL="2057400" indent="-228600" defTabSz="930275">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fld id="{9DD40C63-08E2-42B2-986B-C50EC95E5F51}" type="slidenum">
              <a:rPr lang="en-US" altLang="en-US" sz="1200">
                <a:latin typeface="Times New Roman" panose="02020603050405020304" pitchFamily="18" charset="0"/>
              </a:rPr>
              <a:pPr/>
              <a:t>17</a:t>
            </a:fld>
            <a:endParaRPr lang="en-US" altLang="en-US" sz="1200">
              <a:latin typeface="Times New Roman" panose="02020603050405020304" pitchFamily="18" charset="0"/>
            </a:endParaRPr>
          </a:p>
        </p:txBody>
      </p:sp>
      <p:sp>
        <p:nvSpPr>
          <p:cNvPr id="163843" name="Rectangle 2">
            <a:extLst>
              <a:ext uri="{FF2B5EF4-FFF2-40B4-BE49-F238E27FC236}">
                <a16:creationId xmlns:a16="http://schemas.microsoft.com/office/drawing/2014/main" id="{6CBD7F69-2199-4355-9979-0AE168B7E7B8}"/>
              </a:ext>
            </a:extLst>
          </p:cNvPr>
          <p:cNvSpPr>
            <a:spLocks noGrp="1" noRot="1" noChangeAspect="1" noChangeArrowheads="1" noTextEdit="1"/>
          </p:cNvSpPr>
          <p:nvPr>
            <p:ph type="sldImg"/>
          </p:nvPr>
        </p:nvSpPr>
        <p:spPr>
          <a:solidFill>
            <a:srgbClr val="FFFFFF"/>
          </a:solidFill>
          <a:ln/>
        </p:spPr>
      </p:sp>
      <p:sp>
        <p:nvSpPr>
          <p:cNvPr id="163844" name="Rectangle 3">
            <a:extLst>
              <a:ext uri="{FF2B5EF4-FFF2-40B4-BE49-F238E27FC236}">
                <a16:creationId xmlns:a16="http://schemas.microsoft.com/office/drawing/2014/main" id="{F48D406E-74D8-46B9-9F04-4CDD769A1668}"/>
              </a:ext>
            </a:extLst>
          </p:cNvPr>
          <p:cNvSpPr>
            <a:spLocks noGrp="1" noChangeArrowheads="1"/>
          </p:cNvSpPr>
          <p:nvPr>
            <p:ph type="body" idx="1"/>
          </p:nvPr>
        </p:nvSpPr>
        <p:spPr>
          <a:solidFill>
            <a:srgbClr val="FFFFFF"/>
          </a:solidFill>
          <a:ln>
            <a:solidFill>
              <a:srgbClr val="000000"/>
            </a:solidFill>
          </a:ln>
        </p:spPr>
        <p:txBody>
          <a:bodyPr/>
          <a:lstStyle/>
          <a:p>
            <a:r>
              <a:rPr lang="en-US" altLang="en-US"/>
              <a:t>Latitude is the angle made at the center of the Earth between a place on the globe and a place directly south of it on the equator.  It tells you how far north or south you are of the equator.</a:t>
            </a:r>
          </a:p>
          <a:p>
            <a:endParaRPr lang="en-US" altLang="en-US"/>
          </a:p>
          <a:p>
            <a:r>
              <a:rPr lang="en-US" altLang="en-US"/>
              <a:t>Longitude is the angle at the center of the Earth between a place on the globe and another place, at the same latitude, directly north of an agreed-upon spot on the equator.  It tells you how far east or west you are of the agreed-upon spot.</a:t>
            </a:r>
          </a:p>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431B1714-DD1D-4309-B67C-78B6E2BB0C2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30275">
              <a:defRPr sz="1600">
                <a:solidFill>
                  <a:schemeClr val="tx1"/>
                </a:solidFill>
                <a:latin typeface="Arial" panose="020B0604020202020204" pitchFamily="34" charset="0"/>
              </a:defRPr>
            </a:lvl1pPr>
            <a:lvl2pPr marL="742950" indent="-285750" defTabSz="930275">
              <a:defRPr sz="1600">
                <a:solidFill>
                  <a:schemeClr val="tx1"/>
                </a:solidFill>
                <a:latin typeface="Arial" panose="020B0604020202020204" pitchFamily="34" charset="0"/>
              </a:defRPr>
            </a:lvl2pPr>
            <a:lvl3pPr marL="1143000" indent="-228600" defTabSz="930275">
              <a:defRPr sz="1600">
                <a:solidFill>
                  <a:schemeClr val="tx1"/>
                </a:solidFill>
                <a:latin typeface="Arial" panose="020B0604020202020204" pitchFamily="34" charset="0"/>
              </a:defRPr>
            </a:lvl3pPr>
            <a:lvl4pPr marL="1600200" indent="-228600" defTabSz="930275">
              <a:defRPr sz="1600">
                <a:solidFill>
                  <a:schemeClr val="tx1"/>
                </a:solidFill>
                <a:latin typeface="Arial" panose="020B0604020202020204" pitchFamily="34" charset="0"/>
              </a:defRPr>
            </a:lvl4pPr>
            <a:lvl5pPr marL="2057400" indent="-228600" defTabSz="930275">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fld id="{9029F075-9270-4C8A-823C-1F2C7A024BF1}" type="slidenum">
              <a:rPr lang="en-US" altLang="en-US" sz="1200">
                <a:latin typeface="Times New Roman" panose="02020603050405020304" pitchFamily="18" charset="0"/>
              </a:rPr>
              <a:pPr/>
              <a:t>18</a:t>
            </a:fld>
            <a:endParaRPr lang="en-US" altLang="en-US" sz="1200">
              <a:latin typeface="Times New Roman" panose="02020603050405020304" pitchFamily="18" charset="0"/>
            </a:endParaRPr>
          </a:p>
        </p:txBody>
      </p:sp>
      <p:sp>
        <p:nvSpPr>
          <p:cNvPr id="182275" name="Rectangle 2">
            <a:extLst>
              <a:ext uri="{FF2B5EF4-FFF2-40B4-BE49-F238E27FC236}">
                <a16:creationId xmlns:a16="http://schemas.microsoft.com/office/drawing/2014/main" id="{1437C774-458A-43CD-98DC-35BFED43714C}"/>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C3776281-F9A7-4038-8043-637E1BC23DA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6627D080-D725-4CC7-B449-8BC9408A589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30275">
              <a:defRPr sz="1600">
                <a:solidFill>
                  <a:schemeClr val="tx1"/>
                </a:solidFill>
                <a:latin typeface="Arial" panose="020B0604020202020204" pitchFamily="34" charset="0"/>
              </a:defRPr>
            </a:lvl1pPr>
            <a:lvl2pPr marL="742950" indent="-285750" defTabSz="930275">
              <a:defRPr sz="1600">
                <a:solidFill>
                  <a:schemeClr val="tx1"/>
                </a:solidFill>
                <a:latin typeface="Arial" panose="020B0604020202020204" pitchFamily="34" charset="0"/>
              </a:defRPr>
            </a:lvl2pPr>
            <a:lvl3pPr marL="1143000" indent="-228600" defTabSz="930275">
              <a:defRPr sz="1600">
                <a:solidFill>
                  <a:schemeClr val="tx1"/>
                </a:solidFill>
                <a:latin typeface="Arial" panose="020B0604020202020204" pitchFamily="34" charset="0"/>
              </a:defRPr>
            </a:lvl3pPr>
            <a:lvl4pPr marL="1600200" indent="-228600" defTabSz="930275">
              <a:defRPr sz="1600">
                <a:solidFill>
                  <a:schemeClr val="tx1"/>
                </a:solidFill>
                <a:latin typeface="Arial" panose="020B0604020202020204" pitchFamily="34" charset="0"/>
              </a:defRPr>
            </a:lvl4pPr>
            <a:lvl5pPr marL="2057400" indent="-228600" defTabSz="930275">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fld id="{F9BE043D-1B8A-4416-8B45-FF78297D867C}" type="slidenum">
              <a:rPr lang="en-US" altLang="en-US" sz="1200">
                <a:latin typeface="Times New Roman" panose="02020603050405020304" pitchFamily="18" charset="0"/>
              </a:rPr>
              <a:pPr/>
              <a:t>19</a:t>
            </a:fld>
            <a:endParaRPr lang="en-US" altLang="en-US" sz="1200">
              <a:latin typeface="Times New Roman" panose="02020603050405020304" pitchFamily="18" charset="0"/>
            </a:endParaRPr>
          </a:p>
        </p:txBody>
      </p:sp>
      <p:sp>
        <p:nvSpPr>
          <p:cNvPr id="180227" name="Rectangle 2">
            <a:extLst>
              <a:ext uri="{FF2B5EF4-FFF2-40B4-BE49-F238E27FC236}">
                <a16:creationId xmlns:a16="http://schemas.microsoft.com/office/drawing/2014/main" id="{4155B693-78A8-4BDD-9568-F7B015F31EBA}"/>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22365A0A-8259-4963-80EF-C794BB90758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a:t>A globe is the only representation of earth that can truly realistically represent all of these properties.  A map projection by nature will distort one or a combination of these properties.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8008555E-8658-4BFE-953D-0CEF9E4B45F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30275">
              <a:defRPr sz="1600">
                <a:solidFill>
                  <a:schemeClr val="tx1"/>
                </a:solidFill>
                <a:latin typeface="Arial" panose="020B0604020202020204" pitchFamily="34" charset="0"/>
              </a:defRPr>
            </a:lvl1pPr>
            <a:lvl2pPr marL="742950" indent="-285750" defTabSz="930275">
              <a:defRPr sz="1600">
                <a:solidFill>
                  <a:schemeClr val="tx1"/>
                </a:solidFill>
                <a:latin typeface="Arial" panose="020B0604020202020204" pitchFamily="34" charset="0"/>
              </a:defRPr>
            </a:lvl2pPr>
            <a:lvl3pPr marL="1143000" indent="-228600" defTabSz="930275">
              <a:defRPr sz="1600">
                <a:solidFill>
                  <a:schemeClr val="tx1"/>
                </a:solidFill>
                <a:latin typeface="Arial" panose="020B0604020202020204" pitchFamily="34" charset="0"/>
              </a:defRPr>
            </a:lvl3pPr>
            <a:lvl4pPr marL="1600200" indent="-228600" defTabSz="930275">
              <a:defRPr sz="1600">
                <a:solidFill>
                  <a:schemeClr val="tx1"/>
                </a:solidFill>
                <a:latin typeface="Arial" panose="020B0604020202020204" pitchFamily="34" charset="0"/>
              </a:defRPr>
            </a:lvl4pPr>
            <a:lvl5pPr marL="2057400" indent="-228600" defTabSz="930275">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fld id="{9756515C-D220-46AD-A7DE-E3B93CEF3EEA}" type="slidenum">
              <a:rPr lang="en-US" altLang="en-US" sz="1200">
                <a:latin typeface="Times New Roman" panose="02020603050405020304" pitchFamily="18" charset="0"/>
              </a:rPr>
              <a:pPr/>
              <a:t>21</a:t>
            </a:fld>
            <a:endParaRPr lang="en-US" altLang="en-US" sz="1200">
              <a:latin typeface="Times New Roman" panose="02020603050405020304" pitchFamily="18" charset="0"/>
            </a:endParaRPr>
          </a:p>
        </p:txBody>
      </p:sp>
      <p:sp>
        <p:nvSpPr>
          <p:cNvPr id="177155" name="Rectangle 2">
            <a:extLst>
              <a:ext uri="{FF2B5EF4-FFF2-40B4-BE49-F238E27FC236}">
                <a16:creationId xmlns:a16="http://schemas.microsoft.com/office/drawing/2014/main" id="{2A0E7D28-BE4D-488A-B6D2-941E60D447B0}"/>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63C0D55F-E3C7-4BA8-9A0B-B4AB6C384FE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681D5B9F-6969-4BAA-9BF6-3346BBFD174A}"/>
              </a:ext>
            </a:extLst>
          </p:cNvPr>
          <p:cNvSpPr>
            <a:spLocks noGrp="1" noRot="1" noChangeAspect="1" noTextEdit="1"/>
          </p:cNvSpPr>
          <p:nvPr>
            <p:ph type="sldImg"/>
          </p:nvPr>
        </p:nvSpPr>
        <p:spPr>
          <a:ln/>
        </p:spPr>
      </p:sp>
      <p:sp>
        <p:nvSpPr>
          <p:cNvPr id="206851" name="Notes Placeholder 2">
            <a:extLst>
              <a:ext uri="{FF2B5EF4-FFF2-40B4-BE49-F238E27FC236}">
                <a16:creationId xmlns:a16="http://schemas.microsoft.com/office/drawing/2014/main" id="{03982230-1D9C-4B5D-B836-CF66D5955948}"/>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
        <p:nvSpPr>
          <p:cNvPr id="206852" name="Slide Number Placeholder 3">
            <a:extLst>
              <a:ext uri="{FF2B5EF4-FFF2-40B4-BE49-F238E27FC236}">
                <a16:creationId xmlns:a16="http://schemas.microsoft.com/office/drawing/2014/main" id="{612C61B3-6157-4B99-82DC-BD0D1884BBAA}"/>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30275">
              <a:defRPr sz="1600">
                <a:solidFill>
                  <a:schemeClr val="tx1"/>
                </a:solidFill>
                <a:latin typeface="Arial" panose="020B0604020202020204" pitchFamily="34" charset="0"/>
              </a:defRPr>
            </a:lvl1pPr>
            <a:lvl2pPr marL="742950" indent="-285750" defTabSz="930275">
              <a:defRPr sz="1600">
                <a:solidFill>
                  <a:schemeClr val="tx1"/>
                </a:solidFill>
                <a:latin typeface="Arial" panose="020B0604020202020204" pitchFamily="34" charset="0"/>
              </a:defRPr>
            </a:lvl2pPr>
            <a:lvl3pPr marL="1143000" indent="-228600" defTabSz="930275">
              <a:defRPr sz="1600">
                <a:solidFill>
                  <a:schemeClr val="tx1"/>
                </a:solidFill>
                <a:latin typeface="Arial" panose="020B0604020202020204" pitchFamily="34" charset="0"/>
              </a:defRPr>
            </a:lvl3pPr>
            <a:lvl4pPr marL="1600200" indent="-228600" defTabSz="930275">
              <a:defRPr sz="1600">
                <a:solidFill>
                  <a:schemeClr val="tx1"/>
                </a:solidFill>
                <a:latin typeface="Arial" panose="020B0604020202020204" pitchFamily="34" charset="0"/>
              </a:defRPr>
            </a:lvl4pPr>
            <a:lvl5pPr marL="2057400" indent="-228600" defTabSz="930275">
              <a:defRPr sz="16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1600">
                <a:solidFill>
                  <a:schemeClr val="tx1"/>
                </a:solidFill>
                <a:latin typeface="Arial" panose="020B0604020202020204" pitchFamily="34" charset="0"/>
              </a:defRPr>
            </a:lvl9pPr>
          </a:lstStyle>
          <a:p>
            <a:fld id="{560E5305-5DBE-4936-93A0-B4A8E51832FB}" type="slidenum">
              <a:rPr lang="en-US" altLang="en-US" sz="1200">
                <a:latin typeface="Times New Roman" panose="02020603050405020304" pitchFamily="18" charset="0"/>
              </a:rPr>
              <a:pPr/>
              <a:t>22</a:t>
            </a:fld>
            <a:endParaRPr lang="en-US" altLang="en-US" sz="120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6738A799-D881-4F02-8A2C-CAB1AFAD8FE6}"/>
              </a:ext>
            </a:extLst>
          </p:cNvPr>
          <p:cNvGrpSpPr>
            <a:grpSpLocks/>
          </p:cNvGrpSpPr>
          <p:nvPr/>
        </p:nvGrpSpPr>
        <p:grpSpPr bwMode="auto">
          <a:xfrm>
            <a:off x="-8467" y="20638"/>
            <a:ext cx="12192000" cy="6858000"/>
            <a:chOff x="0" y="0"/>
            <a:chExt cx="5760" cy="4320"/>
          </a:xfrm>
        </p:grpSpPr>
        <p:sp>
          <p:nvSpPr>
            <p:cNvPr id="5" name="Freeform 3">
              <a:extLst>
                <a:ext uri="{FF2B5EF4-FFF2-40B4-BE49-F238E27FC236}">
                  <a16:creationId xmlns:a16="http://schemas.microsoft.com/office/drawing/2014/main" id="{3100554B-C6FD-416D-B443-3B4EF217AA9E}"/>
                </a:ext>
              </a:extLst>
            </p:cNvPr>
            <p:cNvSpPr>
              <a:spLocks/>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en-US" sz="1800">
                <a:latin typeface="Arial" charset="0"/>
              </a:endParaRPr>
            </a:p>
          </p:txBody>
        </p:sp>
        <p:sp>
          <p:nvSpPr>
            <p:cNvPr id="6" name="Freeform 4">
              <a:extLst>
                <a:ext uri="{FF2B5EF4-FFF2-40B4-BE49-F238E27FC236}">
                  <a16:creationId xmlns:a16="http://schemas.microsoft.com/office/drawing/2014/main" id="{A287CA08-E6D0-4FDD-96BA-2067DBD82A17}"/>
                </a:ext>
              </a:extLst>
            </p:cNvPr>
            <p:cNvSpPr>
              <a:spLocks/>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pPr>
                <a:defRPr/>
              </a:pPr>
              <a:endParaRPr lang="en-US" sz="1800">
                <a:latin typeface="Arial" charset="0"/>
              </a:endParaRPr>
            </a:p>
          </p:txBody>
        </p:sp>
      </p:grpSp>
      <p:sp>
        <p:nvSpPr>
          <p:cNvPr id="7" name="Freeform 5">
            <a:extLst>
              <a:ext uri="{FF2B5EF4-FFF2-40B4-BE49-F238E27FC236}">
                <a16:creationId xmlns:a16="http://schemas.microsoft.com/office/drawing/2014/main" id="{BF16B45A-C2ED-4750-B5E9-E72FDE97C46C}"/>
              </a:ext>
            </a:extLst>
          </p:cNvPr>
          <p:cNvSpPr>
            <a:spLocks/>
          </p:cNvSpPr>
          <p:nvPr/>
        </p:nvSpPr>
        <p:spPr bwMode="hidden">
          <a:xfrm>
            <a:off x="8322733" y="6269038"/>
            <a:ext cx="38608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pPr>
              <a:defRPr/>
            </a:pPr>
            <a:endParaRPr lang="en-US" sz="1800">
              <a:latin typeface="Arial" charset="0"/>
            </a:endParaRPr>
          </a:p>
        </p:txBody>
      </p:sp>
      <p:grpSp>
        <p:nvGrpSpPr>
          <p:cNvPr id="8" name="Group 6">
            <a:extLst>
              <a:ext uri="{FF2B5EF4-FFF2-40B4-BE49-F238E27FC236}">
                <a16:creationId xmlns:a16="http://schemas.microsoft.com/office/drawing/2014/main" id="{8F672E31-DC96-4BCE-99B7-B7050E26E975}"/>
              </a:ext>
            </a:extLst>
          </p:cNvPr>
          <p:cNvGrpSpPr>
            <a:grpSpLocks/>
          </p:cNvGrpSpPr>
          <p:nvPr/>
        </p:nvGrpSpPr>
        <p:grpSpPr bwMode="auto">
          <a:xfrm>
            <a:off x="-2117" y="6034088"/>
            <a:ext cx="10460568" cy="850900"/>
            <a:chOff x="0" y="3792"/>
            <a:chExt cx="4942" cy="536"/>
          </a:xfrm>
        </p:grpSpPr>
        <p:sp>
          <p:nvSpPr>
            <p:cNvPr id="9" name="Freeform 7">
              <a:extLst>
                <a:ext uri="{FF2B5EF4-FFF2-40B4-BE49-F238E27FC236}">
                  <a16:creationId xmlns:a16="http://schemas.microsoft.com/office/drawing/2014/main" id="{FA095483-976C-44AB-AA8A-B5609A4A5EBE}"/>
                </a:ext>
              </a:extLst>
            </p:cNvPr>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pPr>
                <a:defRPr/>
              </a:pPr>
              <a:endParaRPr lang="en-US" sz="1800">
                <a:latin typeface="Arial" charset="0"/>
              </a:endParaRPr>
            </a:p>
          </p:txBody>
        </p:sp>
        <p:grpSp>
          <p:nvGrpSpPr>
            <p:cNvPr id="10" name="Group 8">
              <a:extLst>
                <a:ext uri="{FF2B5EF4-FFF2-40B4-BE49-F238E27FC236}">
                  <a16:creationId xmlns:a16="http://schemas.microsoft.com/office/drawing/2014/main" id="{D37EB7E8-547B-4FF5-A172-5C680F2D6E4F}"/>
                </a:ext>
              </a:extLst>
            </p:cNvPr>
            <p:cNvGrpSpPr>
              <a:grpSpLocks/>
            </p:cNvGrpSpPr>
            <p:nvPr userDrawn="1"/>
          </p:nvGrpSpPr>
          <p:grpSpPr bwMode="auto">
            <a:xfrm>
              <a:off x="2486" y="3792"/>
              <a:ext cx="2456" cy="536"/>
              <a:chOff x="2486" y="3792"/>
              <a:chExt cx="2456" cy="536"/>
            </a:xfrm>
          </p:grpSpPr>
          <p:sp>
            <p:nvSpPr>
              <p:cNvPr id="12" name="Freeform 9">
                <a:extLst>
                  <a:ext uri="{FF2B5EF4-FFF2-40B4-BE49-F238E27FC236}">
                    <a16:creationId xmlns:a16="http://schemas.microsoft.com/office/drawing/2014/main" id="{D09E79D8-9A1E-485E-88BF-7DE472970AA7}"/>
                  </a:ext>
                </a:extLst>
              </p:cNvPr>
              <p:cNvSpPr>
                <a:spLocks/>
              </p:cNvSpPr>
              <p:nvPr userDrawn="1"/>
            </p:nvSpPr>
            <p:spPr bwMode="ltGray">
              <a:xfrm>
                <a:off x="3948" y="3799"/>
                <a:ext cx="994" cy="529"/>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592" y="527"/>
                  </a:cxn>
                  <a:cxn ang="0">
                    <a:pos x="994" y="529"/>
                  </a:cxn>
                  <a:cxn ang="0">
                    <a:pos x="828" y="473"/>
                  </a:cxn>
                  <a:cxn ang="0">
                    <a:pos x="636" y="373"/>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13" name="Freeform 10">
                <a:extLst>
                  <a:ext uri="{FF2B5EF4-FFF2-40B4-BE49-F238E27FC236}">
                    <a16:creationId xmlns:a16="http://schemas.microsoft.com/office/drawing/2014/main" id="{F81E89A7-B9DE-4B8D-AE55-8FB9C5C9376A}"/>
                  </a:ext>
                </a:extLst>
              </p:cNvPr>
              <p:cNvSpPr>
                <a:spLocks/>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14" name="Freeform 11">
                <a:extLst>
                  <a:ext uri="{FF2B5EF4-FFF2-40B4-BE49-F238E27FC236}">
                    <a16:creationId xmlns:a16="http://schemas.microsoft.com/office/drawing/2014/main" id="{84B6FDB8-3E45-4094-B9BB-E7B7D43C587A}"/>
                  </a:ext>
                </a:extLst>
              </p:cNvPr>
              <p:cNvSpPr>
                <a:spLocks/>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15" name="Freeform 12">
                <a:extLst>
                  <a:ext uri="{FF2B5EF4-FFF2-40B4-BE49-F238E27FC236}">
                    <a16:creationId xmlns:a16="http://schemas.microsoft.com/office/drawing/2014/main" id="{72647298-1ADF-4095-8CF5-F74BA9F0BEF3}"/>
                  </a:ext>
                </a:extLst>
              </p:cNvPr>
              <p:cNvSpPr>
                <a:spLocks/>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16" name="Freeform 13">
                <a:extLst>
                  <a:ext uri="{FF2B5EF4-FFF2-40B4-BE49-F238E27FC236}">
                    <a16:creationId xmlns:a16="http://schemas.microsoft.com/office/drawing/2014/main" id="{2229E4E6-2969-44B7-AF72-20C2A2E90246}"/>
                  </a:ext>
                </a:extLst>
              </p:cNvPr>
              <p:cNvSpPr>
                <a:spLocks/>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pPr>
                  <a:defRPr/>
                </a:pPr>
                <a:endParaRPr lang="en-US" sz="1800">
                  <a:latin typeface="Arial" charset="0"/>
                </a:endParaRPr>
              </a:p>
            </p:txBody>
          </p:sp>
        </p:grpSp>
        <p:sp>
          <p:nvSpPr>
            <p:cNvPr id="11" name="Freeform 14">
              <a:extLst>
                <a:ext uri="{FF2B5EF4-FFF2-40B4-BE49-F238E27FC236}">
                  <a16:creationId xmlns:a16="http://schemas.microsoft.com/office/drawing/2014/main" id="{76CDF031-4C85-46E5-AD47-89ABD90DD21D}"/>
                </a:ext>
              </a:extLst>
            </p:cNvPr>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pPr>
                <a:defRPr/>
              </a:pPr>
              <a:endParaRPr lang="en-US" sz="1800">
                <a:latin typeface="Arial" charset="0"/>
              </a:endParaRPr>
            </a:p>
          </p:txBody>
        </p:sp>
      </p:grpSp>
      <p:grpSp>
        <p:nvGrpSpPr>
          <p:cNvPr id="17" name="Group 15">
            <a:extLst>
              <a:ext uri="{FF2B5EF4-FFF2-40B4-BE49-F238E27FC236}">
                <a16:creationId xmlns:a16="http://schemas.microsoft.com/office/drawing/2014/main" id="{DB4703E9-F667-4771-8751-36BCFDF482D1}"/>
              </a:ext>
            </a:extLst>
          </p:cNvPr>
          <p:cNvGrpSpPr>
            <a:grpSpLocks/>
          </p:cNvGrpSpPr>
          <p:nvPr/>
        </p:nvGrpSpPr>
        <p:grpSpPr bwMode="auto">
          <a:xfrm>
            <a:off x="836085" y="6021388"/>
            <a:ext cx="7579783" cy="849312"/>
            <a:chOff x="395" y="3793"/>
            <a:chExt cx="3581" cy="535"/>
          </a:xfrm>
        </p:grpSpPr>
        <p:sp>
          <p:nvSpPr>
            <p:cNvPr id="18" name="Freeform 16">
              <a:extLst>
                <a:ext uri="{FF2B5EF4-FFF2-40B4-BE49-F238E27FC236}">
                  <a16:creationId xmlns:a16="http://schemas.microsoft.com/office/drawing/2014/main" id="{BEDCE0F3-C2C4-4C11-B52C-111CD140A648}"/>
                </a:ext>
              </a:extLst>
            </p:cNvPr>
            <p:cNvSpPr>
              <a:spLocks/>
            </p:cNvSpPr>
            <p:nvPr userDrawn="1"/>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19" name="Freeform 17">
              <a:extLst>
                <a:ext uri="{FF2B5EF4-FFF2-40B4-BE49-F238E27FC236}">
                  <a16:creationId xmlns:a16="http://schemas.microsoft.com/office/drawing/2014/main" id="{522A7E81-D3BD-43A5-AEA7-261B78CA780B}"/>
                </a:ext>
              </a:extLst>
            </p:cNvPr>
            <p:cNvSpPr>
              <a:spLocks/>
            </p:cNvSpPr>
            <p:nvPr userDrawn="1"/>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20" name="Freeform 18">
              <a:extLst>
                <a:ext uri="{FF2B5EF4-FFF2-40B4-BE49-F238E27FC236}">
                  <a16:creationId xmlns:a16="http://schemas.microsoft.com/office/drawing/2014/main" id="{BAD18C84-1217-456C-8AE5-71323F9BFF1C}"/>
                </a:ext>
              </a:extLst>
            </p:cNvPr>
            <p:cNvSpPr>
              <a:spLocks/>
            </p:cNvSpPr>
            <p:nvPr userDrawn="1"/>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21" name="Freeform 19">
              <a:extLst>
                <a:ext uri="{FF2B5EF4-FFF2-40B4-BE49-F238E27FC236}">
                  <a16:creationId xmlns:a16="http://schemas.microsoft.com/office/drawing/2014/main" id="{58FD74DB-DCE6-4979-A7F2-8283BCC789DF}"/>
                </a:ext>
              </a:extLst>
            </p:cNvPr>
            <p:cNvSpPr>
              <a:spLocks/>
            </p:cNvSpPr>
            <p:nvPr userDrawn="1"/>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22" name="Freeform 20">
              <a:extLst>
                <a:ext uri="{FF2B5EF4-FFF2-40B4-BE49-F238E27FC236}">
                  <a16:creationId xmlns:a16="http://schemas.microsoft.com/office/drawing/2014/main" id="{E9EE0CFD-E508-4E7D-9864-5823645FDE4F}"/>
                </a:ext>
              </a:extLst>
            </p:cNvPr>
            <p:cNvSpPr>
              <a:spLocks/>
            </p:cNvSpPr>
            <p:nvPr userDrawn="1"/>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23" name="Freeform 21">
              <a:extLst>
                <a:ext uri="{FF2B5EF4-FFF2-40B4-BE49-F238E27FC236}">
                  <a16:creationId xmlns:a16="http://schemas.microsoft.com/office/drawing/2014/main" id="{3C6DFE48-0903-4FD8-A650-7103034B83CF}"/>
                </a:ext>
              </a:extLst>
            </p:cNvPr>
            <p:cNvSpPr>
              <a:spLocks/>
            </p:cNvSpPr>
            <p:nvPr userDrawn="1"/>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headEnd/>
              <a:tailEnd/>
            </a:ln>
          </p:spPr>
          <p:txBody>
            <a:bodyPr/>
            <a:lstStyle/>
            <a:p>
              <a:pPr>
                <a:defRPr/>
              </a:pPr>
              <a:endParaRPr lang="en-US" sz="1800">
                <a:latin typeface="Arial" charset="0"/>
              </a:endParaRPr>
            </a:p>
          </p:txBody>
        </p:sp>
      </p:grpSp>
      <p:sp>
        <p:nvSpPr>
          <p:cNvPr id="65558" name="Rectangle 22"/>
          <p:cNvSpPr>
            <a:spLocks noGrp="1" noChangeArrowheads="1"/>
          </p:cNvSpPr>
          <p:nvPr>
            <p:ph type="ctrTitle" sz="quarter"/>
          </p:nvPr>
        </p:nvSpPr>
        <p:spPr>
          <a:xfrm>
            <a:off x="609600" y="1447801"/>
            <a:ext cx="10972800" cy="1736725"/>
          </a:xfrm>
        </p:spPr>
        <p:txBody>
          <a:bodyPr/>
          <a:lstStyle>
            <a:lvl1pPr>
              <a:defRPr sz="5400"/>
            </a:lvl1pPr>
          </a:lstStyle>
          <a:p>
            <a:r>
              <a:rPr lang="en-US"/>
              <a:t>Click to edit Master title style</a:t>
            </a:r>
          </a:p>
        </p:txBody>
      </p:sp>
      <p:sp>
        <p:nvSpPr>
          <p:cNvPr id="65559" name="Rectangle 23"/>
          <p:cNvSpPr>
            <a:spLocks noGrp="1" noChangeArrowheads="1"/>
          </p:cNvSpPr>
          <p:nvPr>
            <p:ph type="subTitle" sz="quarter" idx="1"/>
          </p:nvPr>
        </p:nvSpPr>
        <p:spPr>
          <a:xfrm>
            <a:off x="1828800" y="3429000"/>
            <a:ext cx="8534400" cy="1752600"/>
          </a:xfrm>
        </p:spPr>
        <p:txBody>
          <a:bodyPr/>
          <a:lstStyle>
            <a:lvl1pPr marL="0" indent="0" algn="ctr">
              <a:buFontTx/>
              <a:buNone/>
              <a:defRPr>
                <a:effectLst>
                  <a:outerShdw blurRad="38100" dist="38100" dir="2700000" algn="tl">
                    <a:srgbClr val="000000"/>
                  </a:outerShdw>
                </a:effectLst>
              </a:defRPr>
            </a:lvl1pPr>
          </a:lstStyle>
          <a:p>
            <a:r>
              <a:rPr lang="en-US"/>
              <a:t>Click to edit Master subtitle style</a:t>
            </a:r>
          </a:p>
        </p:txBody>
      </p:sp>
      <p:sp>
        <p:nvSpPr>
          <p:cNvPr id="24" name="Rectangle 24">
            <a:extLst>
              <a:ext uri="{FF2B5EF4-FFF2-40B4-BE49-F238E27FC236}">
                <a16:creationId xmlns:a16="http://schemas.microsoft.com/office/drawing/2014/main" id="{9BC1C146-5E41-444A-BDEA-5DE8C2A5AAE2}"/>
              </a:ext>
            </a:extLst>
          </p:cNvPr>
          <p:cNvSpPr>
            <a:spLocks noGrp="1" noChangeArrowheads="1"/>
          </p:cNvSpPr>
          <p:nvPr>
            <p:ph type="dt" sz="quarter" idx="10"/>
          </p:nvPr>
        </p:nvSpPr>
        <p:spPr/>
        <p:txBody>
          <a:bodyPr/>
          <a:lstStyle>
            <a:lvl1pPr>
              <a:defRPr/>
            </a:lvl1pPr>
          </a:lstStyle>
          <a:p>
            <a:pPr>
              <a:defRPr/>
            </a:pPr>
            <a:endParaRPr lang="en-US"/>
          </a:p>
        </p:txBody>
      </p:sp>
      <p:sp>
        <p:nvSpPr>
          <p:cNvPr id="25" name="Rectangle 25">
            <a:extLst>
              <a:ext uri="{FF2B5EF4-FFF2-40B4-BE49-F238E27FC236}">
                <a16:creationId xmlns:a16="http://schemas.microsoft.com/office/drawing/2014/main" id="{76C677DF-4290-462B-B1F0-EB5FAE6CD1CA}"/>
              </a:ext>
            </a:extLst>
          </p:cNvPr>
          <p:cNvSpPr>
            <a:spLocks noGrp="1" noChangeArrowheads="1"/>
          </p:cNvSpPr>
          <p:nvPr>
            <p:ph type="sldNum" sz="quarter" idx="11"/>
          </p:nvPr>
        </p:nvSpPr>
        <p:spPr/>
        <p:txBody>
          <a:bodyPr/>
          <a:lstStyle>
            <a:lvl1pPr>
              <a:defRPr/>
            </a:lvl1pPr>
          </a:lstStyle>
          <a:p>
            <a:fld id="{9EAEC2C7-3ED1-45AF-AC46-3DFA1E1D509F}" type="slidenum">
              <a:rPr lang="en-US" altLang="en-US"/>
              <a:pPr/>
              <a:t>‹#›</a:t>
            </a:fld>
            <a:endParaRPr lang="en-US" altLang="en-US"/>
          </a:p>
        </p:txBody>
      </p:sp>
      <p:sp>
        <p:nvSpPr>
          <p:cNvPr id="26" name="Rectangle 26">
            <a:extLst>
              <a:ext uri="{FF2B5EF4-FFF2-40B4-BE49-F238E27FC236}">
                <a16:creationId xmlns:a16="http://schemas.microsoft.com/office/drawing/2014/main" id="{FE448BF8-D974-4113-8E4D-307F9BDB32FD}"/>
              </a:ext>
            </a:extLst>
          </p:cNvPr>
          <p:cNvSpPr>
            <a:spLocks noGrp="1" noChangeArrowheads="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094515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4">
            <a:extLst>
              <a:ext uri="{FF2B5EF4-FFF2-40B4-BE49-F238E27FC236}">
                <a16:creationId xmlns:a16="http://schemas.microsoft.com/office/drawing/2014/main" id="{DEF54FE2-AAF0-4E5E-95C2-14BA07C3E87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5">
            <a:extLst>
              <a:ext uri="{FF2B5EF4-FFF2-40B4-BE49-F238E27FC236}">
                <a16:creationId xmlns:a16="http://schemas.microsoft.com/office/drawing/2014/main" id="{A690C510-5468-41BE-AE42-0ADCC9861C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26">
            <a:extLst>
              <a:ext uri="{FF2B5EF4-FFF2-40B4-BE49-F238E27FC236}">
                <a16:creationId xmlns:a16="http://schemas.microsoft.com/office/drawing/2014/main" id="{76B9DEA1-859C-4E62-AC36-36977FB71D68}"/>
              </a:ext>
            </a:extLst>
          </p:cNvPr>
          <p:cNvSpPr>
            <a:spLocks noGrp="1" noChangeArrowheads="1"/>
          </p:cNvSpPr>
          <p:nvPr>
            <p:ph type="sldNum" sz="quarter" idx="12"/>
          </p:nvPr>
        </p:nvSpPr>
        <p:spPr>
          <a:ln/>
        </p:spPr>
        <p:txBody>
          <a:bodyPr/>
          <a:lstStyle>
            <a:lvl1pPr>
              <a:defRPr/>
            </a:lvl1pPr>
          </a:lstStyle>
          <a:p>
            <a:fld id="{547B44DE-2A78-4F3E-9D04-3265B6CB033B}" type="slidenum">
              <a:rPr lang="en-US" altLang="en-US"/>
              <a:pPr/>
              <a:t>‹#›</a:t>
            </a:fld>
            <a:endParaRPr lang="en-US" altLang="en-US"/>
          </a:p>
        </p:txBody>
      </p:sp>
    </p:spTree>
    <p:extLst>
      <p:ext uri="{BB962C8B-B14F-4D97-AF65-F5344CB8AC3E}">
        <p14:creationId xmlns:p14="http://schemas.microsoft.com/office/powerpoint/2010/main" val="688049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28600"/>
            <a:ext cx="27432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28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4">
            <a:extLst>
              <a:ext uri="{FF2B5EF4-FFF2-40B4-BE49-F238E27FC236}">
                <a16:creationId xmlns:a16="http://schemas.microsoft.com/office/drawing/2014/main" id="{16112C8E-DB23-4809-92DE-54199FBFA63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5">
            <a:extLst>
              <a:ext uri="{FF2B5EF4-FFF2-40B4-BE49-F238E27FC236}">
                <a16:creationId xmlns:a16="http://schemas.microsoft.com/office/drawing/2014/main" id="{F993BA44-6099-47D3-BE30-45A5147FE4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26">
            <a:extLst>
              <a:ext uri="{FF2B5EF4-FFF2-40B4-BE49-F238E27FC236}">
                <a16:creationId xmlns:a16="http://schemas.microsoft.com/office/drawing/2014/main" id="{BD699A86-27B3-4425-A6C4-F588D95830E8}"/>
              </a:ext>
            </a:extLst>
          </p:cNvPr>
          <p:cNvSpPr>
            <a:spLocks noGrp="1" noChangeArrowheads="1"/>
          </p:cNvSpPr>
          <p:nvPr>
            <p:ph type="sldNum" sz="quarter" idx="12"/>
          </p:nvPr>
        </p:nvSpPr>
        <p:spPr>
          <a:ln/>
        </p:spPr>
        <p:txBody>
          <a:bodyPr/>
          <a:lstStyle>
            <a:lvl1pPr>
              <a:defRPr/>
            </a:lvl1pPr>
          </a:lstStyle>
          <a:p>
            <a:fld id="{F3E3B2A8-0918-48EF-AB97-878166DF8D76}" type="slidenum">
              <a:rPr lang="en-US" altLang="en-US"/>
              <a:pPr/>
              <a:t>‹#›</a:t>
            </a:fld>
            <a:endParaRPr lang="en-US" altLang="en-US"/>
          </a:p>
        </p:txBody>
      </p:sp>
    </p:spTree>
    <p:extLst>
      <p:ext uri="{BB962C8B-B14F-4D97-AF65-F5344CB8AC3E}">
        <p14:creationId xmlns:p14="http://schemas.microsoft.com/office/powerpoint/2010/main" val="906243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4">
            <a:extLst>
              <a:ext uri="{FF2B5EF4-FFF2-40B4-BE49-F238E27FC236}">
                <a16:creationId xmlns:a16="http://schemas.microsoft.com/office/drawing/2014/main" id="{1687393E-A3E5-46CD-B876-4EB989EBBFB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5">
            <a:extLst>
              <a:ext uri="{FF2B5EF4-FFF2-40B4-BE49-F238E27FC236}">
                <a16:creationId xmlns:a16="http://schemas.microsoft.com/office/drawing/2014/main" id="{DD811F4D-F73D-4EE9-804E-E17157D2A8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26">
            <a:extLst>
              <a:ext uri="{FF2B5EF4-FFF2-40B4-BE49-F238E27FC236}">
                <a16:creationId xmlns:a16="http://schemas.microsoft.com/office/drawing/2014/main" id="{5FAC1AA4-34E0-4213-AA22-77030C407FBB}"/>
              </a:ext>
            </a:extLst>
          </p:cNvPr>
          <p:cNvSpPr>
            <a:spLocks noGrp="1" noChangeArrowheads="1"/>
          </p:cNvSpPr>
          <p:nvPr>
            <p:ph type="sldNum" sz="quarter" idx="12"/>
          </p:nvPr>
        </p:nvSpPr>
        <p:spPr>
          <a:ln/>
        </p:spPr>
        <p:txBody>
          <a:bodyPr/>
          <a:lstStyle>
            <a:lvl1pPr>
              <a:defRPr/>
            </a:lvl1pPr>
          </a:lstStyle>
          <a:p>
            <a:fld id="{4C8016D5-9162-4357-8538-C81AD7CB60E6}" type="slidenum">
              <a:rPr lang="en-US" altLang="en-US"/>
              <a:pPr/>
              <a:t>‹#›</a:t>
            </a:fld>
            <a:endParaRPr lang="en-US" altLang="en-US"/>
          </a:p>
        </p:txBody>
      </p:sp>
    </p:spTree>
    <p:extLst>
      <p:ext uri="{BB962C8B-B14F-4D97-AF65-F5344CB8AC3E}">
        <p14:creationId xmlns:p14="http://schemas.microsoft.com/office/powerpoint/2010/main" val="1634440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22867" y="306389"/>
            <a:ext cx="10346267" cy="1749425"/>
          </a:xfrm>
        </p:spPr>
        <p:txBody>
          <a:bodyPr/>
          <a:lstStyle/>
          <a:p>
            <a:r>
              <a:rPr lang="en-US"/>
              <a:t>Click to edit Master title style</a:t>
            </a:r>
          </a:p>
        </p:txBody>
      </p:sp>
      <p:sp>
        <p:nvSpPr>
          <p:cNvPr id="3" name="Content Placeholder 2"/>
          <p:cNvSpPr>
            <a:spLocks noGrp="1"/>
          </p:cNvSpPr>
          <p:nvPr>
            <p:ph sz="half" idx="1"/>
          </p:nvPr>
        </p:nvSpPr>
        <p:spPr>
          <a:xfrm>
            <a:off x="1117600" y="2362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00800" y="2362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00800" y="4495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
            <a:extLst>
              <a:ext uri="{FF2B5EF4-FFF2-40B4-BE49-F238E27FC236}">
                <a16:creationId xmlns:a16="http://schemas.microsoft.com/office/drawing/2014/main" id="{98CB6CD9-7AC6-49ED-8F88-F2737D6DC0A5}"/>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3">
            <a:extLst>
              <a:ext uri="{FF2B5EF4-FFF2-40B4-BE49-F238E27FC236}">
                <a16:creationId xmlns:a16="http://schemas.microsoft.com/office/drawing/2014/main" id="{9AF1A399-0A84-40BE-B981-3DF16E9AE05D}"/>
              </a:ext>
            </a:extLst>
          </p:cNvPr>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79164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5F54-7E27-4F0E-873A-AFDC835808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58681C-5631-48E2-A8A3-447309C97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77C7F791-3484-431A-8A27-DE139B07FF4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21C4264-1F37-4D8B-A1DA-576E49CECBA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6FC6E4E-2210-45E9-815B-0CB2D176C6C5}"/>
              </a:ext>
            </a:extLst>
          </p:cNvPr>
          <p:cNvSpPr>
            <a:spLocks noGrp="1" noChangeArrowheads="1"/>
          </p:cNvSpPr>
          <p:nvPr>
            <p:ph type="sldNum" sz="quarter" idx="12"/>
          </p:nvPr>
        </p:nvSpPr>
        <p:spPr>
          <a:ln/>
        </p:spPr>
        <p:txBody>
          <a:bodyPr/>
          <a:lstStyle>
            <a:lvl1pPr>
              <a:defRPr/>
            </a:lvl1pPr>
          </a:lstStyle>
          <a:p>
            <a:pPr>
              <a:defRPr/>
            </a:pPr>
            <a:fld id="{9B7BA5AE-227A-4D88-8555-D62EC697BF7C}" type="slidenum">
              <a:rPr lang="en-US" altLang="en-US"/>
              <a:pPr>
                <a:defRPr/>
              </a:pPr>
              <a:t>‹#›</a:t>
            </a:fld>
            <a:endParaRPr lang="en-US" altLang="en-US"/>
          </a:p>
        </p:txBody>
      </p:sp>
    </p:spTree>
    <p:extLst>
      <p:ext uri="{BB962C8B-B14F-4D97-AF65-F5344CB8AC3E}">
        <p14:creationId xmlns:p14="http://schemas.microsoft.com/office/powerpoint/2010/main" val="2607457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AB97-12A6-4179-9136-5AF3ABA36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C308C-74A7-40DF-B908-3DF35D85DC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C44346E-7784-49F2-8A9B-09FEB69D2EC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9418019F-B2F5-4234-8A49-72B8F981C3D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AC191F58-7C6A-44C1-9175-FC242A6A6E84}"/>
              </a:ext>
            </a:extLst>
          </p:cNvPr>
          <p:cNvSpPr>
            <a:spLocks noGrp="1" noChangeArrowheads="1"/>
          </p:cNvSpPr>
          <p:nvPr>
            <p:ph type="sldNum" sz="quarter" idx="12"/>
          </p:nvPr>
        </p:nvSpPr>
        <p:spPr>
          <a:ln/>
        </p:spPr>
        <p:txBody>
          <a:bodyPr/>
          <a:lstStyle>
            <a:lvl1pPr>
              <a:defRPr/>
            </a:lvl1pPr>
          </a:lstStyle>
          <a:p>
            <a:pPr>
              <a:defRPr/>
            </a:pPr>
            <a:fld id="{DD83729C-2038-4935-97B8-FB2DD187A082}" type="slidenum">
              <a:rPr lang="en-US" altLang="en-US"/>
              <a:pPr>
                <a:defRPr/>
              </a:pPr>
              <a:t>‹#›</a:t>
            </a:fld>
            <a:endParaRPr lang="en-US" altLang="en-US"/>
          </a:p>
        </p:txBody>
      </p:sp>
    </p:spTree>
    <p:extLst>
      <p:ext uri="{BB962C8B-B14F-4D97-AF65-F5344CB8AC3E}">
        <p14:creationId xmlns:p14="http://schemas.microsoft.com/office/powerpoint/2010/main" val="3619554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ED952-7316-40D4-B2F8-AFF2F6A19D50}"/>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746ECB-6AE1-4E77-9263-E71F9D618B7E}"/>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4">
            <a:extLst>
              <a:ext uri="{FF2B5EF4-FFF2-40B4-BE49-F238E27FC236}">
                <a16:creationId xmlns:a16="http://schemas.microsoft.com/office/drawing/2014/main" id="{FE72C471-7D20-4F8A-B0D6-45224552D90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5FB5038A-6748-496D-958D-861EC77B244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FB6385CF-9688-450C-A33A-763FA592DC1B}"/>
              </a:ext>
            </a:extLst>
          </p:cNvPr>
          <p:cNvSpPr>
            <a:spLocks noGrp="1" noChangeArrowheads="1"/>
          </p:cNvSpPr>
          <p:nvPr>
            <p:ph type="sldNum" sz="quarter" idx="12"/>
          </p:nvPr>
        </p:nvSpPr>
        <p:spPr>
          <a:ln/>
        </p:spPr>
        <p:txBody>
          <a:bodyPr/>
          <a:lstStyle>
            <a:lvl1pPr>
              <a:defRPr/>
            </a:lvl1pPr>
          </a:lstStyle>
          <a:p>
            <a:pPr>
              <a:defRPr/>
            </a:pPr>
            <a:fld id="{B6676C4C-1A36-4B91-9848-373CAF8DF7AF}" type="slidenum">
              <a:rPr lang="en-US" altLang="en-US"/>
              <a:pPr>
                <a:defRPr/>
              </a:pPr>
              <a:t>‹#›</a:t>
            </a:fld>
            <a:endParaRPr lang="en-US" altLang="en-US"/>
          </a:p>
        </p:txBody>
      </p:sp>
    </p:spTree>
    <p:extLst>
      <p:ext uri="{BB962C8B-B14F-4D97-AF65-F5344CB8AC3E}">
        <p14:creationId xmlns:p14="http://schemas.microsoft.com/office/powerpoint/2010/main" val="3577617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B124-1297-4B96-8E62-CFB90AF09B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1415E9-1220-4F5F-B6FB-4FB37CF1BF19}"/>
              </a:ext>
            </a:extLst>
          </p:cNvPr>
          <p:cNvSpPr>
            <a:spLocks noGrp="1"/>
          </p:cNvSpPr>
          <p:nvPr>
            <p:ph sz="half" idx="1"/>
          </p:nvPr>
        </p:nvSpPr>
        <p:spPr>
          <a:xfrm>
            <a:off x="9144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1C72A3-9AD1-476C-A3EA-1F67D2695ECE}"/>
              </a:ext>
            </a:extLst>
          </p:cNvPr>
          <p:cNvSpPr>
            <a:spLocks noGrp="1"/>
          </p:cNvSpPr>
          <p:nvPr>
            <p:ph sz="half" idx="2"/>
          </p:nvPr>
        </p:nvSpPr>
        <p:spPr>
          <a:xfrm>
            <a:off x="61976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007FA31-F9AE-460D-9247-F4015453F4A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E93B7063-4655-451B-BE69-924AAB50674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711D01B3-25AA-4808-9E2C-A1E998E707EF}"/>
              </a:ext>
            </a:extLst>
          </p:cNvPr>
          <p:cNvSpPr>
            <a:spLocks noGrp="1" noChangeArrowheads="1"/>
          </p:cNvSpPr>
          <p:nvPr>
            <p:ph type="sldNum" sz="quarter" idx="12"/>
          </p:nvPr>
        </p:nvSpPr>
        <p:spPr>
          <a:ln/>
        </p:spPr>
        <p:txBody>
          <a:bodyPr/>
          <a:lstStyle>
            <a:lvl1pPr>
              <a:defRPr/>
            </a:lvl1pPr>
          </a:lstStyle>
          <a:p>
            <a:pPr>
              <a:defRPr/>
            </a:pPr>
            <a:fld id="{C4AF78A9-4537-4D1B-9906-55E056E70D0F}" type="slidenum">
              <a:rPr lang="en-US" altLang="en-US"/>
              <a:pPr>
                <a:defRPr/>
              </a:pPr>
              <a:t>‹#›</a:t>
            </a:fld>
            <a:endParaRPr lang="en-US" altLang="en-US"/>
          </a:p>
        </p:txBody>
      </p:sp>
    </p:spTree>
    <p:extLst>
      <p:ext uri="{BB962C8B-B14F-4D97-AF65-F5344CB8AC3E}">
        <p14:creationId xmlns:p14="http://schemas.microsoft.com/office/powerpoint/2010/main" val="1606037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2745-7DA3-48B6-BA5B-5D420A555884}"/>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044497-A500-41C6-9DA0-D7F9BAC4AC04}"/>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30F76-E86D-49C2-9D95-BDD381888E1C}"/>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D779B3-2275-4259-AB86-EF0BFD0D1A7C}"/>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FFB00D-35B5-4F21-A8E5-BF6690058D7A}"/>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EA7E4F2-ED49-46EC-A438-402846A20B8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C75C3050-3D9D-49DC-B0E9-2FDDC851361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B566D71E-3948-43AF-88E1-0F00FC0550C7}"/>
              </a:ext>
            </a:extLst>
          </p:cNvPr>
          <p:cNvSpPr>
            <a:spLocks noGrp="1" noChangeArrowheads="1"/>
          </p:cNvSpPr>
          <p:nvPr>
            <p:ph type="sldNum" sz="quarter" idx="12"/>
          </p:nvPr>
        </p:nvSpPr>
        <p:spPr>
          <a:ln/>
        </p:spPr>
        <p:txBody>
          <a:bodyPr/>
          <a:lstStyle>
            <a:lvl1pPr>
              <a:defRPr/>
            </a:lvl1pPr>
          </a:lstStyle>
          <a:p>
            <a:pPr>
              <a:defRPr/>
            </a:pPr>
            <a:fld id="{A50FA02B-6F6C-4E30-89BF-D1D05975C0A9}" type="slidenum">
              <a:rPr lang="en-US" altLang="en-US"/>
              <a:pPr>
                <a:defRPr/>
              </a:pPr>
              <a:t>‹#›</a:t>
            </a:fld>
            <a:endParaRPr lang="en-US" altLang="en-US"/>
          </a:p>
        </p:txBody>
      </p:sp>
    </p:spTree>
    <p:extLst>
      <p:ext uri="{BB962C8B-B14F-4D97-AF65-F5344CB8AC3E}">
        <p14:creationId xmlns:p14="http://schemas.microsoft.com/office/powerpoint/2010/main" val="1179853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51DC-6C36-46D1-9C9D-7E27B46DB40A}"/>
              </a:ext>
            </a:extLst>
          </p:cNvPr>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A899F76-609C-4512-9BFB-79A7E364A93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EE0115A0-8176-450E-990E-C50EC1C518C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047C3C98-0E7E-484E-9C8C-408D04CEC3C5}"/>
              </a:ext>
            </a:extLst>
          </p:cNvPr>
          <p:cNvSpPr>
            <a:spLocks noGrp="1" noChangeArrowheads="1"/>
          </p:cNvSpPr>
          <p:nvPr>
            <p:ph type="sldNum" sz="quarter" idx="12"/>
          </p:nvPr>
        </p:nvSpPr>
        <p:spPr>
          <a:ln/>
        </p:spPr>
        <p:txBody>
          <a:bodyPr/>
          <a:lstStyle>
            <a:lvl1pPr>
              <a:defRPr/>
            </a:lvl1pPr>
          </a:lstStyle>
          <a:p>
            <a:pPr>
              <a:defRPr/>
            </a:pPr>
            <a:fld id="{35F8C132-DC21-482D-BB26-1A33E255EB11}" type="slidenum">
              <a:rPr lang="en-US" altLang="en-US"/>
              <a:pPr>
                <a:defRPr/>
              </a:pPr>
              <a:t>‹#›</a:t>
            </a:fld>
            <a:endParaRPr lang="en-US" altLang="en-US"/>
          </a:p>
        </p:txBody>
      </p:sp>
    </p:spTree>
    <p:extLst>
      <p:ext uri="{BB962C8B-B14F-4D97-AF65-F5344CB8AC3E}">
        <p14:creationId xmlns:p14="http://schemas.microsoft.com/office/powerpoint/2010/main" val="195754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4">
            <a:extLst>
              <a:ext uri="{FF2B5EF4-FFF2-40B4-BE49-F238E27FC236}">
                <a16:creationId xmlns:a16="http://schemas.microsoft.com/office/drawing/2014/main" id="{D044FE1B-5697-4CF3-BDC5-258CCE67771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5">
            <a:extLst>
              <a:ext uri="{FF2B5EF4-FFF2-40B4-BE49-F238E27FC236}">
                <a16:creationId xmlns:a16="http://schemas.microsoft.com/office/drawing/2014/main" id="{546ADE14-337C-4594-A8E0-2A24DDBDC79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26">
            <a:extLst>
              <a:ext uri="{FF2B5EF4-FFF2-40B4-BE49-F238E27FC236}">
                <a16:creationId xmlns:a16="http://schemas.microsoft.com/office/drawing/2014/main" id="{301331ED-7BD1-481E-BA9D-061A8C00DC58}"/>
              </a:ext>
            </a:extLst>
          </p:cNvPr>
          <p:cNvSpPr>
            <a:spLocks noGrp="1" noChangeArrowheads="1"/>
          </p:cNvSpPr>
          <p:nvPr>
            <p:ph type="sldNum" sz="quarter" idx="12"/>
          </p:nvPr>
        </p:nvSpPr>
        <p:spPr>
          <a:ln/>
        </p:spPr>
        <p:txBody>
          <a:bodyPr/>
          <a:lstStyle>
            <a:lvl1pPr>
              <a:defRPr/>
            </a:lvl1pPr>
          </a:lstStyle>
          <a:p>
            <a:fld id="{17DA65DC-642D-40FF-A28D-9331F6323CCF}" type="slidenum">
              <a:rPr lang="en-US" altLang="en-US"/>
              <a:pPr/>
              <a:t>‹#›</a:t>
            </a:fld>
            <a:endParaRPr lang="en-US" altLang="en-US"/>
          </a:p>
        </p:txBody>
      </p:sp>
    </p:spTree>
    <p:extLst>
      <p:ext uri="{BB962C8B-B14F-4D97-AF65-F5344CB8AC3E}">
        <p14:creationId xmlns:p14="http://schemas.microsoft.com/office/powerpoint/2010/main" val="3254243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A2AEF02-C60D-442C-9B83-0B5C56D0C01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012FD704-79A2-4537-8E28-F4E48D5E159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22A81AE8-99E2-4D68-9A78-134C78E5C42F}"/>
              </a:ext>
            </a:extLst>
          </p:cNvPr>
          <p:cNvSpPr>
            <a:spLocks noGrp="1" noChangeArrowheads="1"/>
          </p:cNvSpPr>
          <p:nvPr>
            <p:ph type="sldNum" sz="quarter" idx="12"/>
          </p:nvPr>
        </p:nvSpPr>
        <p:spPr>
          <a:ln/>
        </p:spPr>
        <p:txBody>
          <a:bodyPr/>
          <a:lstStyle>
            <a:lvl1pPr>
              <a:defRPr/>
            </a:lvl1pPr>
          </a:lstStyle>
          <a:p>
            <a:pPr>
              <a:defRPr/>
            </a:pPr>
            <a:fld id="{BF6832EE-DCD9-4870-A68A-76DD694273DF}" type="slidenum">
              <a:rPr lang="en-US" altLang="en-US"/>
              <a:pPr>
                <a:defRPr/>
              </a:pPr>
              <a:t>‹#›</a:t>
            </a:fld>
            <a:endParaRPr lang="en-US" altLang="en-US"/>
          </a:p>
        </p:txBody>
      </p:sp>
    </p:spTree>
    <p:extLst>
      <p:ext uri="{BB962C8B-B14F-4D97-AF65-F5344CB8AC3E}">
        <p14:creationId xmlns:p14="http://schemas.microsoft.com/office/powerpoint/2010/main" val="20538429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4578C-E392-4970-B504-06819E205F06}"/>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84DAFC-0F37-4D85-8E56-E71CE1E5CAAC}"/>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C3EA37-CEF1-4BAB-A664-AE16F0283D34}"/>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99C4336D-0898-4AA9-80BE-F74F4AC89A5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3E9142F6-796C-4188-A1C2-B2C2A300F6D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006A64B2-B829-4111-9322-A17A5C5B3D69}"/>
              </a:ext>
            </a:extLst>
          </p:cNvPr>
          <p:cNvSpPr>
            <a:spLocks noGrp="1" noChangeArrowheads="1"/>
          </p:cNvSpPr>
          <p:nvPr>
            <p:ph type="sldNum" sz="quarter" idx="12"/>
          </p:nvPr>
        </p:nvSpPr>
        <p:spPr>
          <a:ln/>
        </p:spPr>
        <p:txBody>
          <a:bodyPr/>
          <a:lstStyle>
            <a:lvl1pPr>
              <a:defRPr/>
            </a:lvl1pPr>
          </a:lstStyle>
          <a:p>
            <a:pPr>
              <a:defRPr/>
            </a:pPr>
            <a:fld id="{D32A6988-E076-40C1-B59F-8C90FFBF4A83}" type="slidenum">
              <a:rPr lang="en-US" altLang="en-US"/>
              <a:pPr>
                <a:defRPr/>
              </a:pPr>
              <a:t>‹#›</a:t>
            </a:fld>
            <a:endParaRPr lang="en-US" altLang="en-US"/>
          </a:p>
        </p:txBody>
      </p:sp>
    </p:spTree>
    <p:extLst>
      <p:ext uri="{BB962C8B-B14F-4D97-AF65-F5344CB8AC3E}">
        <p14:creationId xmlns:p14="http://schemas.microsoft.com/office/powerpoint/2010/main" val="1296283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BD96-428B-49CB-AEA8-07B161C6CA4C}"/>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EADF26-ECAC-43F6-8C83-01E45CF788BE}"/>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3E530635-463D-4E7F-96A9-A66A82093982}"/>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063A3064-AAD5-4D7C-93B4-9B9432C7810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EB34E48E-DF69-4C3B-B36C-6B694408B0A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338D789F-F08D-479A-825A-5A72C85511A0}"/>
              </a:ext>
            </a:extLst>
          </p:cNvPr>
          <p:cNvSpPr>
            <a:spLocks noGrp="1" noChangeArrowheads="1"/>
          </p:cNvSpPr>
          <p:nvPr>
            <p:ph type="sldNum" sz="quarter" idx="12"/>
          </p:nvPr>
        </p:nvSpPr>
        <p:spPr>
          <a:ln/>
        </p:spPr>
        <p:txBody>
          <a:bodyPr/>
          <a:lstStyle>
            <a:lvl1pPr>
              <a:defRPr/>
            </a:lvl1pPr>
          </a:lstStyle>
          <a:p>
            <a:pPr>
              <a:defRPr/>
            </a:pPr>
            <a:fld id="{618A4B86-BCBA-406C-8B4E-4816A9FF19A8}" type="slidenum">
              <a:rPr lang="en-US" altLang="en-US"/>
              <a:pPr>
                <a:defRPr/>
              </a:pPr>
              <a:t>‹#›</a:t>
            </a:fld>
            <a:endParaRPr lang="en-US" altLang="en-US"/>
          </a:p>
        </p:txBody>
      </p:sp>
    </p:spTree>
    <p:extLst>
      <p:ext uri="{BB962C8B-B14F-4D97-AF65-F5344CB8AC3E}">
        <p14:creationId xmlns:p14="http://schemas.microsoft.com/office/powerpoint/2010/main" val="657035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0E4F-A874-48A0-BE88-6AC970ED22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AEC31C-0902-408B-986B-D8E7DA718D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813D63B-1796-4550-AB91-E18649A1A73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8127BFEE-8D6E-490C-A1EA-01241000D59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F9943E1C-0412-489B-971F-D19881B7DB93}"/>
              </a:ext>
            </a:extLst>
          </p:cNvPr>
          <p:cNvSpPr>
            <a:spLocks noGrp="1" noChangeArrowheads="1"/>
          </p:cNvSpPr>
          <p:nvPr>
            <p:ph type="sldNum" sz="quarter" idx="12"/>
          </p:nvPr>
        </p:nvSpPr>
        <p:spPr>
          <a:ln/>
        </p:spPr>
        <p:txBody>
          <a:bodyPr/>
          <a:lstStyle>
            <a:lvl1pPr>
              <a:defRPr/>
            </a:lvl1pPr>
          </a:lstStyle>
          <a:p>
            <a:pPr>
              <a:defRPr/>
            </a:pPr>
            <a:fld id="{CA509DF1-AD20-48FA-BC07-59C0AD6AA93B}" type="slidenum">
              <a:rPr lang="en-US" altLang="en-US"/>
              <a:pPr>
                <a:defRPr/>
              </a:pPr>
              <a:t>‹#›</a:t>
            </a:fld>
            <a:endParaRPr lang="en-US" altLang="en-US"/>
          </a:p>
        </p:txBody>
      </p:sp>
    </p:spTree>
    <p:extLst>
      <p:ext uri="{BB962C8B-B14F-4D97-AF65-F5344CB8AC3E}">
        <p14:creationId xmlns:p14="http://schemas.microsoft.com/office/powerpoint/2010/main" val="1437893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7E5F9-9344-4022-8A10-C42C9A2808D9}"/>
              </a:ext>
            </a:extLst>
          </p:cNvPr>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5E1798-0DE7-4CBB-9B61-4F901F7E5E16}"/>
              </a:ext>
            </a:extLst>
          </p:cNvPr>
          <p:cNvSpPr>
            <a:spLocks noGrp="1"/>
          </p:cNvSpPr>
          <p:nvPr>
            <p:ph type="body" orient="vert" idx="1"/>
          </p:nvPr>
        </p:nvSpPr>
        <p:spPr>
          <a:xfrm>
            <a:off x="914400" y="609600"/>
            <a:ext cx="7569200"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689D87D-5057-4FD3-B522-D9FD981FDD3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83F6DF3E-DEC1-4488-AC15-F9129C39AA9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410318ED-FE7D-4F0D-8F59-A2ABC3D69527}"/>
              </a:ext>
            </a:extLst>
          </p:cNvPr>
          <p:cNvSpPr>
            <a:spLocks noGrp="1" noChangeArrowheads="1"/>
          </p:cNvSpPr>
          <p:nvPr>
            <p:ph type="sldNum" sz="quarter" idx="12"/>
          </p:nvPr>
        </p:nvSpPr>
        <p:spPr>
          <a:ln/>
        </p:spPr>
        <p:txBody>
          <a:bodyPr/>
          <a:lstStyle>
            <a:lvl1pPr>
              <a:defRPr/>
            </a:lvl1pPr>
          </a:lstStyle>
          <a:p>
            <a:pPr>
              <a:defRPr/>
            </a:pPr>
            <a:fld id="{83FCDD6E-2000-4FA3-811A-D6437F7CD05C}" type="slidenum">
              <a:rPr lang="en-US" altLang="en-US"/>
              <a:pPr>
                <a:defRPr/>
              </a:pPr>
              <a:t>‹#›</a:t>
            </a:fld>
            <a:endParaRPr lang="en-US" altLang="en-US"/>
          </a:p>
        </p:txBody>
      </p:sp>
    </p:spTree>
    <p:extLst>
      <p:ext uri="{BB962C8B-B14F-4D97-AF65-F5344CB8AC3E}">
        <p14:creationId xmlns:p14="http://schemas.microsoft.com/office/powerpoint/2010/main" val="623649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3DB4-22CD-4772-8D01-16B96C3E2276}"/>
              </a:ext>
            </a:extLst>
          </p:cNvPr>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270D3D-8446-4A86-85E7-9F70CDF0F8C1}"/>
              </a:ext>
            </a:extLst>
          </p:cNvPr>
          <p:cNvSpPr>
            <a:spLocks noGrp="1"/>
          </p:cNvSpPr>
          <p:nvPr>
            <p:ph type="body" sz="half" idx="1"/>
          </p:nvPr>
        </p:nvSpPr>
        <p:spPr>
          <a:xfrm>
            <a:off x="9144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001913-BCF8-4D3E-ADF7-F8D381218CE3}"/>
              </a:ext>
            </a:extLst>
          </p:cNvPr>
          <p:cNvSpPr>
            <a:spLocks noGrp="1"/>
          </p:cNvSpPr>
          <p:nvPr>
            <p:ph sz="half" idx="2"/>
          </p:nvPr>
        </p:nvSpPr>
        <p:spPr>
          <a:xfrm>
            <a:off x="61976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125C23F-B8C8-4FF6-B9E5-747B5E2B463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0F042A82-9942-4875-8236-1672D833AFE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6E13DA27-66FF-4496-A20D-4E2F116AD54C}"/>
              </a:ext>
            </a:extLst>
          </p:cNvPr>
          <p:cNvSpPr>
            <a:spLocks noGrp="1" noChangeArrowheads="1"/>
          </p:cNvSpPr>
          <p:nvPr>
            <p:ph type="sldNum" sz="quarter" idx="12"/>
          </p:nvPr>
        </p:nvSpPr>
        <p:spPr>
          <a:ln/>
        </p:spPr>
        <p:txBody>
          <a:bodyPr/>
          <a:lstStyle>
            <a:lvl1pPr>
              <a:defRPr/>
            </a:lvl1pPr>
          </a:lstStyle>
          <a:p>
            <a:pPr>
              <a:defRPr/>
            </a:pPr>
            <a:fld id="{C3BA0E51-FFBF-4176-B3FE-851F18D5EA20}" type="slidenum">
              <a:rPr lang="en-US" altLang="en-US"/>
              <a:pPr>
                <a:defRPr/>
              </a:pPr>
              <a:t>‹#›</a:t>
            </a:fld>
            <a:endParaRPr lang="en-US" altLang="en-US"/>
          </a:p>
        </p:txBody>
      </p:sp>
    </p:spTree>
    <p:extLst>
      <p:ext uri="{BB962C8B-B14F-4D97-AF65-F5344CB8AC3E}">
        <p14:creationId xmlns:p14="http://schemas.microsoft.com/office/powerpoint/2010/main" val="2751271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29928" y="1846262"/>
            <a:ext cx="9132145" cy="923330"/>
          </a:xfrm>
          <a:prstGeom prst="rect">
            <a:avLst/>
          </a:prstGeom>
        </p:spPr>
        <p:txBody>
          <a:bodyPr wrap="square" lIns="0" tIns="0" rIns="0" bIns="0">
            <a:spAutoFit/>
          </a:bodyPr>
          <a:lstStyle>
            <a:lvl1pPr>
              <a:defRPr sz="60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1" y="3840480"/>
            <a:ext cx="853439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6" name="Holder 6"/>
          <p:cNvSpPr>
            <a:spLocks noGrp="1"/>
          </p:cNvSpPr>
          <p:nvPr>
            <p:ph type="sldNum" sz="quarter" idx="7"/>
          </p:nvPr>
        </p:nvSpPr>
        <p:spPr/>
        <p:txBody>
          <a:bodyPr lIns="0" tIns="0" rIns="0" bIns="0"/>
          <a:lstStyle>
            <a:lvl1pPr>
              <a:defRPr sz="2000" b="0" i="0">
                <a:solidFill>
                  <a:srgbClr val="898989"/>
                </a:solidFill>
                <a:latin typeface="Calibri"/>
                <a:cs typeface="Calibri"/>
              </a:defRPr>
            </a:lvl1pPr>
          </a:lstStyle>
          <a:p>
            <a:pPr marL="152400"/>
            <a:fld id="{81D60167-4931-47E6-BA6A-407CBD079E47}" type="slidenum">
              <a:rPr lang="en-US" spc="-15" smtClean="0"/>
              <a:pPr marL="152400"/>
              <a:t>‹#›</a:t>
            </a:fld>
            <a:endParaRPr lang="en-US" spc="-15" dirty="0"/>
          </a:p>
        </p:txBody>
      </p:sp>
    </p:spTree>
    <p:extLst>
      <p:ext uri="{BB962C8B-B14F-4D97-AF65-F5344CB8AC3E}">
        <p14:creationId xmlns:p14="http://schemas.microsoft.com/office/powerpoint/2010/main" val="14126039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6" name="Holder 6"/>
          <p:cNvSpPr>
            <a:spLocks noGrp="1"/>
          </p:cNvSpPr>
          <p:nvPr>
            <p:ph type="sldNum" sz="quarter" idx="7"/>
          </p:nvPr>
        </p:nvSpPr>
        <p:spPr/>
        <p:txBody>
          <a:bodyPr lIns="0" tIns="0" rIns="0" bIns="0"/>
          <a:lstStyle>
            <a:lvl1pPr>
              <a:defRPr sz="2000" b="0" i="0">
                <a:solidFill>
                  <a:srgbClr val="898989"/>
                </a:solidFill>
                <a:latin typeface="Calibri"/>
                <a:cs typeface="Calibri"/>
              </a:defRPr>
            </a:lvl1pPr>
          </a:lstStyle>
          <a:p>
            <a:pPr marL="152400"/>
            <a:fld id="{81D60167-4931-47E6-BA6A-407CBD079E47}" type="slidenum">
              <a:rPr lang="en-US" spc="-15" smtClean="0"/>
              <a:pPr marL="152400"/>
              <a:t>‹#›</a:t>
            </a:fld>
            <a:endParaRPr lang="en-US" spc="-15" dirty="0"/>
          </a:p>
        </p:txBody>
      </p:sp>
    </p:spTree>
    <p:extLst>
      <p:ext uri="{BB962C8B-B14F-4D97-AF65-F5344CB8AC3E}">
        <p14:creationId xmlns:p14="http://schemas.microsoft.com/office/powerpoint/2010/main" val="1922490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7" name="Holder 7"/>
          <p:cNvSpPr>
            <a:spLocks noGrp="1"/>
          </p:cNvSpPr>
          <p:nvPr>
            <p:ph type="sldNum" sz="quarter" idx="7"/>
          </p:nvPr>
        </p:nvSpPr>
        <p:spPr/>
        <p:txBody>
          <a:bodyPr lIns="0" tIns="0" rIns="0" bIns="0"/>
          <a:lstStyle>
            <a:lvl1pPr>
              <a:defRPr sz="2000" b="0" i="0">
                <a:solidFill>
                  <a:srgbClr val="898989"/>
                </a:solidFill>
                <a:latin typeface="Calibri"/>
                <a:cs typeface="Calibri"/>
              </a:defRPr>
            </a:lvl1pPr>
          </a:lstStyle>
          <a:p>
            <a:pPr marL="152400"/>
            <a:fld id="{81D60167-4931-47E6-BA6A-407CBD079E47}" type="slidenum">
              <a:rPr lang="en-US" spc="-15" smtClean="0"/>
              <a:pPr marL="152400"/>
              <a:t>‹#›</a:t>
            </a:fld>
            <a:endParaRPr lang="en-US" spc="-15" dirty="0"/>
          </a:p>
        </p:txBody>
      </p:sp>
    </p:spTree>
    <p:extLst>
      <p:ext uri="{BB962C8B-B14F-4D97-AF65-F5344CB8AC3E}">
        <p14:creationId xmlns:p14="http://schemas.microsoft.com/office/powerpoint/2010/main" val="20577440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5" name="Holder 5"/>
          <p:cNvSpPr>
            <a:spLocks noGrp="1"/>
          </p:cNvSpPr>
          <p:nvPr>
            <p:ph type="sldNum" sz="quarter" idx="7"/>
          </p:nvPr>
        </p:nvSpPr>
        <p:spPr/>
        <p:txBody>
          <a:bodyPr lIns="0" tIns="0" rIns="0" bIns="0"/>
          <a:lstStyle>
            <a:lvl1pPr>
              <a:defRPr sz="2000" b="0" i="0">
                <a:solidFill>
                  <a:srgbClr val="898989"/>
                </a:solidFill>
                <a:latin typeface="Calibri"/>
                <a:cs typeface="Calibri"/>
              </a:defRPr>
            </a:lvl1pPr>
          </a:lstStyle>
          <a:p>
            <a:pPr marL="152400"/>
            <a:fld id="{81D60167-4931-47E6-BA6A-407CBD079E47}" type="slidenum">
              <a:rPr lang="en-US" spc="-15" smtClean="0"/>
              <a:pPr marL="152400"/>
              <a:t>‹#›</a:t>
            </a:fld>
            <a:endParaRPr lang="en-US" spc="-15" dirty="0"/>
          </a:p>
        </p:txBody>
      </p:sp>
    </p:spTree>
    <p:extLst>
      <p:ext uri="{BB962C8B-B14F-4D97-AF65-F5344CB8AC3E}">
        <p14:creationId xmlns:p14="http://schemas.microsoft.com/office/powerpoint/2010/main" val="287226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4">
            <a:extLst>
              <a:ext uri="{FF2B5EF4-FFF2-40B4-BE49-F238E27FC236}">
                <a16:creationId xmlns:a16="http://schemas.microsoft.com/office/drawing/2014/main" id="{3EFB9D33-9698-41EB-95DD-83DBA936AE3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5">
            <a:extLst>
              <a:ext uri="{FF2B5EF4-FFF2-40B4-BE49-F238E27FC236}">
                <a16:creationId xmlns:a16="http://schemas.microsoft.com/office/drawing/2014/main" id="{57A766D0-D680-47B6-A9A1-BC913DA5C3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26">
            <a:extLst>
              <a:ext uri="{FF2B5EF4-FFF2-40B4-BE49-F238E27FC236}">
                <a16:creationId xmlns:a16="http://schemas.microsoft.com/office/drawing/2014/main" id="{F2F364F6-C4BE-4CE2-ABBB-E4BE37972344}"/>
              </a:ext>
            </a:extLst>
          </p:cNvPr>
          <p:cNvSpPr>
            <a:spLocks noGrp="1" noChangeArrowheads="1"/>
          </p:cNvSpPr>
          <p:nvPr>
            <p:ph type="sldNum" sz="quarter" idx="12"/>
          </p:nvPr>
        </p:nvSpPr>
        <p:spPr>
          <a:ln/>
        </p:spPr>
        <p:txBody>
          <a:bodyPr/>
          <a:lstStyle>
            <a:lvl1pPr>
              <a:defRPr/>
            </a:lvl1pPr>
          </a:lstStyle>
          <a:p>
            <a:fld id="{53E70A18-4215-46A4-8412-ABC704CD385F}" type="slidenum">
              <a:rPr lang="en-US" altLang="en-US"/>
              <a:pPr/>
              <a:t>‹#›</a:t>
            </a:fld>
            <a:endParaRPr lang="en-US" altLang="en-US"/>
          </a:p>
        </p:txBody>
      </p:sp>
    </p:spTree>
    <p:extLst>
      <p:ext uri="{BB962C8B-B14F-4D97-AF65-F5344CB8AC3E}">
        <p14:creationId xmlns:p14="http://schemas.microsoft.com/office/powerpoint/2010/main" val="9334105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4" name="Holder 4"/>
          <p:cNvSpPr>
            <a:spLocks noGrp="1"/>
          </p:cNvSpPr>
          <p:nvPr>
            <p:ph type="sldNum" sz="quarter" idx="7"/>
          </p:nvPr>
        </p:nvSpPr>
        <p:spPr/>
        <p:txBody>
          <a:bodyPr lIns="0" tIns="0" rIns="0" bIns="0"/>
          <a:lstStyle>
            <a:lvl1pPr>
              <a:defRPr sz="2000" b="0" i="0">
                <a:solidFill>
                  <a:srgbClr val="898989"/>
                </a:solidFill>
                <a:latin typeface="Calibri"/>
                <a:cs typeface="Calibri"/>
              </a:defRPr>
            </a:lvl1pPr>
          </a:lstStyle>
          <a:p>
            <a:pPr marL="152400"/>
            <a:fld id="{81D60167-4931-47E6-BA6A-407CBD079E47}" type="slidenum">
              <a:rPr lang="en-US" spc="-15" smtClean="0"/>
              <a:pPr marL="152400"/>
              <a:t>‹#›</a:t>
            </a:fld>
            <a:endParaRPr lang="en-US" spc="-15" dirty="0"/>
          </a:p>
        </p:txBody>
      </p:sp>
    </p:spTree>
    <p:extLst>
      <p:ext uri="{BB962C8B-B14F-4D97-AF65-F5344CB8AC3E}">
        <p14:creationId xmlns:p14="http://schemas.microsoft.com/office/powerpoint/2010/main" val="3166313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4">
            <a:extLst>
              <a:ext uri="{FF2B5EF4-FFF2-40B4-BE49-F238E27FC236}">
                <a16:creationId xmlns:a16="http://schemas.microsoft.com/office/drawing/2014/main" id="{5F229849-035A-4F18-BCC4-9CE2A7B7E3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25">
            <a:extLst>
              <a:ext uri="{FF2B5EF4-FFF2-40B4-BE49-F238E27FC236}">
                <a16:creationId xmlns:a16="http://schemas.microsoft.com/office/drawing/2014/main" id="{9C9FC2EB-2223-4963-9A0A-7A06EE401A5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26">
            <a:extLst>
              <a:ext uri="{FF2B5EF4-FFF2-40B4-BE49-F238E27FC236}">
                <a16:creationId xmlns:a16="http://schemas.microsoft.com/office/drawing/2014/main" id="{ED4D4331-01A1-4E68-A2B1-DF1DCA7C85DA}"/>
              </a:ext>
            </a:extLst>
          </p:cNvPr>
          <p:cNvSpPr>
            <a:spLocks noGrp="1" noChangeArrowheads="1"/>
          </p:cNvSpPr>
          <p:nvPr>
            <p:ph type="sldNum" sz="quarter" idx="12"/>
          </p:nvPr>
        </p:nvSpPr>
        <p:spPr>
          <a:ln/>
        </p:spPr>
        <p:txBody>
          <a:bodyPr/>
          <a:lstStyle>
            <a:lvl1pPr>
              <a:defRPr/>
            </a:lvl1pPr>
          </a:lstStyle>
          <a:p>
            <a:fld id="{8D31A4BE-1E59-4C4C-A529-F882585EF14A}" type="slidenum">
              <a:rPr lang="en-US" altLang="en-US"/>
              <a:pPr/>
              <a:t>‹#›</a:t>
            </a:fld>
            <a:endParaRPr lang="en-US" altLang="en-US"/>
          </a:p>
        </p:txBody>
      </p:sp>
    </p:spTree>
    <p:extLst>
      <p:ext uri="{BB962C8B-B14F-4D97-AF65-F5344CB8AC3E}">
        <p14:creationId xmlns:p14="http://schemas.microsoft.com/office/powerpoint/2010/main" val="1165892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4">
            <a:extLst>
              <a:ext uri="{FF2B5EF4-FFF2-40B4-BE49-F238E27FC236}">
                <a16:creationId xmlns:a16="http://schemas.microsoft.com/office/drawing/2014/main" id="{EAC719E0-D302-4DE3-886A-C833C3692EC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25">
            <a:extLst>
              <a:ext uri="{FF2B5EF4-FFF2-40B4-BE49-F238E27FC236}">
                <a16:creationId xmlns:a16="http://schemas.microsoft.com/office/drawing/2014/main" id="{5725F613-B4FD-4AC0-95F1-83207443D7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26">
            <a:extLst>
              <a:ext uri="{FF2B5EF4-FFF2-40B4-BE49-F238E27FC236}">
                <a16:creationId xmlns:a16="http://schemas.microsoft.com/office/drawing/2014/main" id="{71B8F702-B1F4-4BC6-8008-4B56341A196B}"/>
              </a:ext>
            </a:extLst>
          </p:cNvPr>
          <p:cNvSpPr>
            <a:spLocks noGrp="1" noChangeArrowheads="1"/>
          </p:cNvSpPr>
          <p:nvPr>
            <p:ph type="sldNum" sz="quarter" idx="12"/>
          </p:nvPr>
        </p:nvSpPr>
        <p:spPr>
          <a:ln/>
        </p:spPr>
        <p:txBody>
          <a:bodyPr/>
          <a:lstStyle>
            <a:lvl1pPr>
              <a:defRPr/>
            </a:lvl1pPr>
          </a:lstStyle>
          <a:p>
            <a:fld id="{19E1FBA6-E0A3-46BC-BA56-640DCC025506}" type="slidenum">
              <a:rPr lang="en-US" altLang="en-US"/>
              <a:pPr/>
              <a:t>‹#›</a:t>
            </a:fld>
            <a:endParaRPr lang="en-US" altLang="en-US"/>
          </a:p>
        </p:txBody>
      </p:sp>
    </p:spTree>
    <p:extLst>
      <p:ext uri="{BB962C8B-B14F-4D97-AF65-F5344CB8AC3E}">
        <p14:creationId xmlns:p14="http://schemas.microsoft.com/office/powerpoint/2010/main" val="2584989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4">
            <a:extLst>
              <a:ext uri="{FF2B5EF4-FFF2-40B4-BE49-F238E27FC236}">
                <a16:creationId xmlns:a16="http://schemas.microsoft.com/office/drawing/2014/main" id="{5AA0D8F5-45FC-467F-A820-C4B1D7FA77A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25">
            <a:extLst>
              <a:ext uri="{FF2B5EF4-FFF2-40B4-BE49-F238E27FC236}">
                <a16:creationId xmlns:a16="http://schemas.microsoft.com/office/drawing/2014/main" id="{21D74943-C0EB-4F18-85C2-8FCEBCB373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26">
            <a:extLst>
              <a:ext uri="{FF2B5EF4-FFF2-40B4-BE49-F238E27FC236}">
                <a16:creationId xmlns:a16="http://schemas.microsoft.com/office/drawing/2014/main" id="{BC1E0C36-F1AE-4EA6-BB5D-CD5F610B60A4}"/>
              </a:ext>
            </a:extLst>
          </p:cNvPr>
          <p:cNvSpPr>
            <a:spLocks noGrp="1" noChangeArrowheads="1"/>
          </p:cNvSpPr>
          <p:nvPr>
            <p:ph type="sldNum" sz="quarter" idx="12"/>
          </p:nvPr>
        </p:nvSpPr>
        <p:spPr>
          <a:ln/>
        </p:spPr>
        <p:txBody>
          <a:bodyPr/>
          <a:lstStyle>
            <a:lvl1pPr>
              <a:defRPr/>
            </a:lvl1pPr>
          </a:lstStyle>
          <a:p>
            <a:fld id="{74140CA2-1227-4D3B-8E32-8FF70F760032}" type="slidenum">
              <a:rPr lang="en-US" altLang="en-US"/>
              <a:pPr/>
              <a:t>‹#›</a:t>
            </a:fld>
            <a:endParaRPr lang="en-US" altLang="en-US"/>
          </a:p>
        </p:txBody>
      </p:sp>
    </p:spTree>
    <p:extLst>
      <p:ext uri="{BB962C8B-B14F-4D97-AF65-F5344CB8AC3E}">
        <p14:creationId xmlns:p14="http://schemas.microsoft.com/office/powerpoint/2010/main" val="103206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4">
            <a:extLst>
              <a:ext uri="{FF2B5EF4-FFF2-40B4-BE49-F238E27FC236}">
                <a16:creationId xmlns:a16="http://schemas.microsoft.com/office/drawing/2014/main" id="{F312893B-D976-4514-8845-3309EC88CC0B}"/>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25">
            <a:extLst>
              <a:ext uri="{FF2B5EF4-FFF2-40B4-BE49-F238E27FC236}">
                <a16:creationId xmlns:a16="http://schemas.microsoft.com/office/drawing/2014/main" id="{7B6BA920-6CD2-4F8F-8DB9-3A79C684C3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26">
            <a:extLst>
              <a:ext uri="{FF2B5EF4-FFF2-40B4-BE49-F238E27FC236}">
                <a16:creationId xmlns:a16="http://schemas.microsoft.com/office/drawing/2014/main" id="{FE6F3943-498C-4519-A145-33473765DCC2}"/>
              </a:ext>
            </a:extLst>
          </p:cNvPr>
          <p:cNvSpPr>
            <a:spLocks noGrp="1" noChangeArrowheads="1"/>
          </p:cNvSpPr>
          <p:nvPr>
            <p:ph type="sldNum" sz="quarter" idx="12"/>
          </p:nvPr>
        </p:nvSpPr>
        <p:spPr>
          <a:ln/>
        </p:spPr>
        <p:txBody>
          <a:bodyPr/>
          <a:lstStyle>
            <a:lvl1pPr>
              <a:defRPr/>
            </a:lvl1pPr>
          </a:lstStyle>
          <a:p>
            <a:fld id="{847F8B8E-4A67-402A-B289-B3B3F8A2C560}" type="slidenum">
              <a:rPr lang="en-US" altLang="en-US"/>
              <a:pPr/>
              <a:t>‹#›</a:t>
            </a:fld>
            <a:endParaRPr lang="en-US" altLang="en-US"/>
          </a:p>
        </p:txBody>
      </p:sp>
    </p:spTree>
    <p:extLst>
      <p:ext uri="{BB962C8B-B14F-4D97-AF65-F5344CB8AC3E}">
        <p14:creationId xmlns:p14="http://schemas.microsoft.com/office/powerpoint/2010/main" val="3492159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4">
            <a:extLst>
              <a:ext uri="{FF2B5EF4-FFF2-40B4-BE49-F238E27FC236}">
                <a16:creationId xmlns:a16="http://schemas.microsoft.com/office/drawing/2014/main" id="{48786970-4D9A-4E3F-9881-763DCC66A64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25">
            <a:extLst>
              <a:ext uri="{FF2B5EF4-FFF2-40B4-BE49-F238E27FC236}">
                <a16:creationId xmlns:a16="http://schemas.microsoft.com/office/drawing/2014/main" id="{C322182C-107D-412E-B547-CB06000D63A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26">
            <a:extLst>
              <a:ext uri="{FF2B5EF4-FFF2-40B4-BE49-F238E27FC236}">
                <a16:creationId xmlns:a16="http://schemas.microsoft.com/office/drawing/2014/main" id="{47AA0D21-EE81-4777-A669-E583D02F6219}"/>
              </a:ext>
            </a:extLst>
          </p:cNvPr>
          <p:cNvSpPr>
            <a:spLocks noGrp="1" noChangeArrowheads="1"/>
          </p:cNvSpPr>
          <p:nvPr>
            <p:ph type="sldNum" sz="quarter" idx="12"/>
          </p:nvPr>
        </p:nvSpPr>
        <p:spPr>
          <a:ln/>
        </p:spPr>
        <p:txBody>
          <a:bodyPr/>
          <a:lstStyle>
            <a:lvl1pPr>
              <a:defRPr/>
            </a:lvl1pPr>
          </a:lstStyle>
          <a:p>
            <a:fld id="{122E771E-CC87-437C-95AB-3783D7AA9D96}" type="slidenum">
              <a:rPr lang="en-US" altLang="en-US"/>
              <a:pPr/>
              <a:t>‹#›</a:t>
            </a:fld>
            <a:endParaRPr lang="en-US" altLang="en-US"/>
          </a:p>
        </p:txBody>
      </p:sp>
    </p:spTree>
    <p:extLst>
      <p:ext uri="{BB962C8B-B14F-4D97-AF65-F5344CB8AC3E}">
        <p14:creationId xmlns:p14="http://schemas.microsoft.com/office/powerpoint/2010/main" val="2469078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4">
            <a:extLst>
              <a:ext uri="{FF2B5EF4-FFF2-40B4-BE49-F238E27FC236}">
                <a16:creationId xmlns:a16="http://schemas.microsoft.com/office/drawing/2014/main" id="{84DC53AE-00F8-4FCD-B1D1-77DCE31A31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25">
            <a:extLst>
              <a:ext uri="{FF2B5EF4-FFF2-40B4-BE49-F238E27FC236}">
                <a16:creationId xmlns:a16="http://schemas.microsoft.com/office/drawing/2014/main" id="{033F28C4-C2BD-4B0B-B173-8067FFC121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26">
            <a:extLst>
              <a:ext uri="{FF2B5EF4-FFF2-40B4-BE49-F238E27FC236}">
                <a16:creationId xmlns:a16="http://schemas.microsoft.com/office/drawing/2014/main" id="{9421C5DB-A56A-4DD8-A7BE-F044EFB9F1C9}"/>
              </a:ext>
            </a:extLst>
          </p:cNvPr>
          <p:cNvSpPr>
            <a:spLocks noGrp="1" noChangeArrowheads="1"/>
          </p:cNvSpPr>
          <p:nvPr>
            <p:ph type="sldNum" sz="quarter" idx="12"/>
          </p:nvPr>
        </p:nvSpPr>
        <p:spPr>
          <a:ln/>
        </p:spPr>
        <p:txBody>
          <a:bodyPr/>
          <a:lstStyle>
            <a:lvl1pPr>
              <a:defRPr/>
            </a:lvl1pPr>
          </a:lstStyle>
          <a:p>
            <a:fld id="{10BEAC69-9253-47F3-BE42-B6841916A4F5}" type="slidenum">
              <a:rPr lang="en-US" altLang="en-US"/>
              <a:pPr/>
              <a:t>‹#›</a:t>
            </a:fld>
            <a:endParaRPr lang="en-US" altLang="en-US"/>
          </a:p>
        </p:txBody>
      </p:sp>
    </p:spTree>
    <p:extLst>
      <p:ext uri="{BB962C8B-B14F-4D97-AF65-F5344CB8AC3E}">
        <p14:creationId xmlns:p14="http://schemas.microsoft.com/office/powerpoint/2010/main" val="227883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1847"/>
            </a:gs>
            <a:gs pos="100000">
              <a:schemeClr val="bg1"/>
            </a:gs>
          </a:gsLst>
          <a:lin ang="5400000" scaled="1"/>
        </a:gra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462C57A7-05EF-433C-8E6D-A833E646C7EC}"/>
              </a:ext>
            </a:extLst>
          </p:cNvPr>
          <p:cNvGrpSpPr>
            <a:grpSpLocks/>
          </p:cNvGrpSpPr>
          <p:nvPr/>
        </p:nvGrpSpPr>
        <p:grpSpPr bwMode="auto">
          <a:xfrm>
            <a:off x="0" y="0"/>
            <a:ext cx="12192000" cy="6858000"/>
            <a:chOff x="0" y="0"/>
            <a:chExt cx="5760" cy="4320"/>
          </a:xfrm>
        </p:grpSpPr>
        <p:sp>
          <p:nvSpPr>
            <p:cNvPr id="64515" name="Freeform 3">
              <a:extLst>
                <a:ext uri="{FF2B5EF4-FFF2-40B4-BE49-F238E27FC236}">
                  <a16:creationId xmlns:a16="http://schemas.microsoft.com/office/drawing/2014/main" id="{0F0B22F6-372B-4481-AF64-1E35724BB54F}"/>
                </a:ext>
              </a:extLst>
            </p:cNvPr>
            <p:cNvSpPr>
              <a:spLocks/>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en-US" sz="1800">
                <a:latin typeface="Arial" charset="0"/>
              </a:endParaRPr>
            </a:p>
          </p:txBody>
        </p:sp>
        <p:sp>
          <p:nvSpPr>
            <p:cNvPr id="64516" name="Freeform 4">
              <a:extLst>
                <a:ext uri="{FF2B5EF4-FFF2-40B4-BE49-F238E27FC236}">
                  <a16:creationId xmlns:a16="http://schemas.microsoft.com/office/drawing/2014/main" id="{F03CFA39-7360-424F-9E71-859B6DBA2D6E}"/>
                </a:ext>
              </a:extLst>
            </p:cNvPr>
            <p:cNvSpPr>
              <a:spLocks/>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pPr>
                <a:defRPr/>
              </a:pPr>
              <a:endParaRPr lang="en-US" sz="1800">
                <a:latin typeface="Arial" charset="0"/>
              </a:endParaRPr>
            </a:p>
          </p:txBody>
        </p:sp>
      </p:grpSp>
      <p:sp>
        <p:nvSpPr>
          <p:cNvPr id="64517" name="Freeform 5">
            <a:extLst>
              <a:ext uri="{FF2B5EF4-FFF2-40B4-BE49-F238E27FC236}">
                <a16:creationId xmlns:a16="http://schemas.microsoft.com/office/drawing/2014/main" id="{E681C817-2FC7-4F32-8D34-D572A19431CF}"/>
              </a:ext>
            </a:extLst>
          </p:cNvPr>
          <p:cNvSpPr>
            <a:spLocks/>
          </p:cNvSpPr>
          <p:nvPr/>
        </p:nvSpPr>
        <p:spPr bwMode="hidden">
          <a:xfrm>
            <a:off x="8331200" y="6262688"/>
            <a:ext cx="38608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pPr>
              <a:defRPr/>
            </a:pPr>
            <a:endParaRPr lang="en-US" sz="1800">
              <a:latin typeface="Arial" charset="0"/>
            </a:endParaRPr>
          </a:p>
        </p:txBody>
      </p:sp>
      <p:grpSp>
        <p:nvGrpSpPr>
          <p:cNvPr id="2052" name="Group 6">
            <a:extLst>
              <a:ext uri="{FF2B5EF4-FFF2-40B4-BE49-F238E27FC236}">
                <a16:creationId xmlns:a16="http://schemas.microsoft.com/office/drawing/2014/main" id="{FEC4CDF2-AF08-4459-8C8E-4EB9D6134860}"/>
              </a:ext>
            </a:extLst>
          </p:cNvPr>
          <p:cNvGrpSpPr>
            <a:grpSpLocks/>
          </p:cNvGrpSpPr>
          <p:nvPr/>
        </p:nvGrpSpPr>
        <p:grpSpPr bwMode="auto">
          <a:xfrm>
            <a:off x="0" y="6019800"/>
            <a:ext cx="10464800" cy="857250"/>
            <a:chOff x="0" y="3792"/>
            <a:chExt cx="4944" cy="540"/>
          </a:xfrm>
        </p:grpSpPr>
        <p:sp>
          <p:nvSpPr>
            <p:cNvPr id="64519" name="Freeform 7">
              <a:extLst>
                <a:ext uri="{FF2B5EF4-FFF2-40B4-BE49-F238E27FC236}">
                  <a16:creationId xmlns:a16="http://schemas.microsoft.com/office/drawing/2014/main" id="{02DBB9FD-E064-42D1-9419-19F1F837219A}"/>
                </a:ext>
              </a:extLst>
            </p:cNvPr>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pPr>
                <a:defRPr/>
              </a:pPr>
              <a:endParaRPr lang="en-US" sz="1800">
                <a:latin typeface="Arial" charset="0"/>
              </a:endParaRPr>
            </a:p>
          </p:txBody>
        </p:sp>
        <p:grpSp>
          <p:nvGrpSpPr>
            <p:cNvPr id="2066" name="Group 8">
              <a:extLst>
                <a:ext uri="{FF2B5EF4-FFF2-40B4-BE49-F238E27FC236}">
                  <a16:creationId xmlns:a16="http://schemas.microsoft.com/office/drawing/2014/main" id="{31A74F7B-4EDE-4B33-B9B6-D16AA97BD14E}"/>
                </a:ext>
              </a:extLst>
            </p:cNvPr>
            <p:cNvGrpSpPr>
              <a:grpSpLocks/>
            </p:cNvGrpSpPr>
            <p:nvPr userDrawn="1"/>
          </p:nvGrpSpPr>
          <p:grpSpPr bwMode="auto">
            <a:xfrm>
              <a:off x="2486" y="3792"/>
              <a:ext cx="2458" cy="540"/>
              <a:chOff x="2486" y="3792"/>
              <a:chExt cx="2458" cy="540"/>
            </a:xfrm>
          </p:grpSpPr>
          <p:sp>
            <p:nvSpPr>
              <p:cNvPr id="64521" name="Freeform 9">
                <a:extLst>
                  <a:ext uri="{FF2B5EF4-FFF2-40B4-BE49-F238E27FC236}">
                    <a16:creationId xmlns:a16="http://schemas.microsoft.com/office/drawing/2014/main" id="{075C04CC-E6C7-46F9-9C54-755163CA103C}"/>
                  </a:ext>
                </a:extLst>
              </p:cNvPr>
              <p:cNvSpPr>
                <a:spLocks/>
              </p:cNvSpPr>
              <p:nvPr userDrawn="1"/>
            </p:nvSpPr>
            <p:spPr bwMode="ltGray">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64522" name="Freeform 10">
                <a:extLst>
                  <a:ext uri="{FF2B5EF4-FFF2-40B4-BE49-F238E27FC236}">
                    <a16:creationId xmlns:a16="http://schemas.microsoft.com/office/drawing/2014/main" id="{5784C58D-EA90-4B5A-9523-2838E9C57A8A}"/>
                  </a:ext>
                </a:extLst>
              </p:cNvPr>
              <p:cNvSpPr>
                <a:spLocks/>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64523" name="Freeform 11">
                <a:extLst>
                  <a:ext uri="{FF2B5EF4-FFF2-40B4-BE49-F238E27FC236}">
                    <a16:creationId xmlns:a16="http://schemas.microsoft.com/office/drawing/2014/main" id="{22BC57F0-0083-432F-8074-927EB772BF02}"/>
                  </a:ext>
                </a:extLst>
              </p:cNvPr>
              <p:cNvSpPr>
                <a:spLocks/>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64524" name="Freeform 12">
                <a:extLst>
                  <a:ext uri="{FF2B5EF4-FFF2-40B4-BE49-F238E27FC236}">
                    <a16:creationId xmlns:a16="http://schemas.microsoft.com/office/drawing/2014/main" id="{D3EB22B9-14FD-49E1-B970-19B50F8B50A9}"/>
                  </a:ext>
                </a:extLst>
              </p:cNvPr>
              <p:cNvSpPr>
                <a:spLocks/>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64525" name="Freeform 13">
                <a:extLst>
                  <a:ext uri="{FF2B5EF4-FFF2-40B4-BE49-F238E27FC236}">
                    <a16:creationId xmlns:a16="http://schemas.microsoft.com/office/drawing/2014/main" id="{88B38150-8BCD-4B33-B8B0-0F5E191F6E7E}"/>
                  </a:ext>
                </a:extLst>
              </p:cNvPr>
              <p:cNvSpPr>
                <a:spLocks/>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pPr>
                  <a:defRPr/>
                </a:pPr>
                <a:endParaRPr lang="en-US" sz="1800">
                  <a:latin typeface="Arial" charset="0"/>
                </a:endParaRPr>
              </a:p>
            </p:txBody>
          </p:sp>
        </p:grpSp>
        <p:sp>
          <p:nvSpPr>
            <p:cNvPr id="64526" name="Freeform 14">
              <a:extLst>
                <a:ext uri="{FF2B5EF4-FFF2-40B4-BE49-F238E27FC236}">
                  <a16:creationId xmlns:a16="http://schemas.microsoft.com/office/drawing/2014/main" id="{8EAD1F21-06A1-4B3E-90FC-9571C0A9F9F6}"/>
                </a:ext>
              </a:extLst>
            </p:cNvPr>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pPr>
                <a:defRPr/>
              </a:pPr>
              <a:endParaRPr lang="en-US" sz="1800">
                <a:latin typeface="Arial" charset="0"/>
              </a:endParaRPr>
            </a:p>
          </p:txBody>
        </p:sp>
      </p:grpSp>
      <p:grpSp>
        <p:nvGrpSpPr>
          <p:cNvPr id="2053" name="Group 15">
            <a:extLst>
              <a:ext uri="{FF2B5EF4-FFF2-40B4-BE49-F238E27FC236}">
                <a16:creationId xmlns:a16="http://schemas.microsoft.com/office/drawing/2014/main" id="{D6C28F2A-E6F2-4572-AD02-7B13C0D8CA6F}"/>
              </a:ext>
            </a:extLst>
          </p:cNvPr>
          <p:cNvGrpSpPr>
            <a:grpSpLocks/>
          </p:cNvGrpSpPr>
          <p:nvPr/>
        </p:nvGrpSpPr>
        <p:grpSpPr bwMode="auto">
          <a:xfrm>
            <a:off x="836085" y="6021388"/>
            <a:ext cx="7579783" cy="849312"/>
            <a:chOff x="395" y="3793"/>
            <a:chExt cx="3581" cy="535"/>
          </a:xfrm>
        </p:grpSpPr>
        <p:sp>
          <p:nvSpPr>
            <p:cNvPr id="64528" name="Freeform 16">
              <a:extLst>
                <a:ext uri="{FF2B5EF4-FFF2-40B4-BE49-F238E27FC236}">
                  <a16:creationId xmlns:a16="http://schemas.microsoft.com/office/drawing/2014/main" id="{4C1E2298-A752-4399-8CEC-DAC731B55D11}"/>
                </a:ext>
              </a:extLst>
            </p:cNvPr>
            <p:cNvSpPr>
              <a:spLocks/>
            </p:cNvSpPr>
            <p:nvPr/>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64529" name="Freeform 17">
              <a:extLst>
                <a:ext uri="{FF2B5EF4-FFF2-40B4-BE49-F238E27FC236}">
                  <a16:creationId xmlns:a16="http://schemas.microsoft.com/office/drawing/2014/main" id="{B1ED1949-0046-4C7C-AFA9-158D915E2540}"/>
                </a:ext>
              </a:extLst>
            </p:cNvPr>
            <p:cNvSpPr>
              <a:spLocks/>
            </p:cNvSpPr>
            <p:nvPr/>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64530" name="Freeform 18">
              <a:extLst>
                <a:ext uri="{FF2B5EF4-FFF2-40B4-BE49-F238E27FC236}">
                  <a16:creationId xmlns:a16="http://schemas.microsoft.com/office/drawing/2014/main" id="{2F1B8FC0-F7BD-4C38-8BBF-8FD9A1B3F511}"/>
                </a:ext>
              </a:extLst>
            </p:cNvPr>
            <p:cNvSpPr>
              <a:spLocks/>
            </p:cNvSpPr>
            <p:nvPr/>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64531" name="Freeform 19">
              <a:extLst>
                <a:ext uri="{FF2B5EF4-FFF2-40B4-BE49-F238E27FC236}">
                  <a16:creationId xmlns:a16="http://schemas.microsoft.com/office/drawing/2014/main" id="{ACA5F20D-4699-4495-878F-457A0C84023F}"/>
                </a:ext>
              </a:extLst>
            </p:cNvPr>
            <p:cNvSpPr>
              <a:spLocks/>
            </p:cNvSpPr>
            <p:nvPr/>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64532" name="Freeform 20">
              <a:extLst>
                <a:ext uri="{FF2B5EF4-FFF2-40B4-BE49-F238E27FC236}">
                  <a16:creationId xmlns:a16="http://schemas.microsoft.com/office/drawing/2014/main" id="{05941F51-FB85-4B00-9906-A0B6FD3EBDB3}"/>
                </a:ext>
              </a:extLst>
            </p:cNvPr>
            <p:cNvSpPr>
              <a:spLocks/>
            </p:cNvSpPr>
            <p:nvPr/>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headEnd/>
              <a:tailEnd/>
            </a:ln>
          </p:spPr>
          <p:txBody>
            <a:bodyPr/>
            <a:lstStyle/>
            <a:p>
              <a:pPr>
                <a:defRPr/>
              </a:pPr>
              <a:endParaRPr lang="en-US" sz="1800">
                <a:latin typeface="Arial" charset="0"/>
              </a:endParaRPr>
            </a:p>
          </p:txBody>
        </p:sp>
        <p:sp>
          <p:nvSpPr>
            <p:cNvPr id="64533" name="Freeform 21">
              <a:extLst>
                <a:ext uri="{FF2B5EF4-FFF2-40B4-BE49-F238E27FC236}">
                  <a16:creationId xmlns:a16="http://schemas.microsoft.com/office/drawing/2014/main" id="{E6B1795F-BC24-49EB-9D56-E384BDE7C60D}"/>
                </a:ext>
              </a:extLst>
            </p:cNvPr>
            <p:cNvSpPr>
              <a:spLocks/>
            </p:cNvSpPr>
            <p:nvPr/>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headEnd/>
              <a:tailEnd/>
            </a:ln>
          </p:spPr>
          <p:txBody>
            <a:bodyPr/>
            <a:lstStyle/>
            <a:p>
              <a:pPr>
                <a:defRPr/>
              </a:pPr>
              <a:endParaRPr lang="en-US" sz="1800">
                <a:latin typeface="Arial" charset="0"/>
              </a:endParaRPr>
            </a:p>
          </p:txBody>
        </p:sp>
      </p:grpSp>
      <p:sp>
        <p:nvSpPr>
          <p:cNvPr id="64534" name="Rectangle 22">
            <a:extLst>
              <a:ext uri="{FF2B5EF4-FFF2-40B4-BE49-F238E27FC236}">
                <a16:creationId xmlns:a16="http://schemas.microsoft.com/office/drawing/2014/main" id="{D012E646-193C-416C-A193-1FE29C0A68D4}"/>
              </a:ext>
            </a:extLst>
          </p:cNvPr>
          <p:cNvSpPr>
            <a:spLocks noGrp="1" noChangeArrowheads="1"/>
          </p:cNvSpPr>
          <p:nvPr>
            <p:ph type="title"/>
          </p:nvPr>
        </p:nvSpPr>
        <p:spPr bwMode="auto">
          <a:xfrm>
            <a:off x="609600" y="228600"/>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5" name="Rectangle 23">
            <a:extLst>
              <a:ext uri="{FF2B5EF4-FFF2-40B4-BE49-F238E27FC236}">
                <a16:creationId xmlns:a16="http://schemas.microsoft.com/office/drawing/2014/main" id="{CBBA19EE-03AE-4BAA-8414-2746D5D16CB6}"/>
              </a:ext>
            </a:extLst>
          </p:cNvPr>
          <p:cNvSpPr>
            <a:spLocks noGrp="1" noChangeArrowheads="1"/>
          </p:cNvSpPr>
          <p:nvPr>
            <p:ph type="body" idx="1"/>
          </p:nvPr>
        </p:nvSpPr>
        <p:spPr bwMode="auto">
          <a:xfrm>
            <a:off x="609600" y="1600200"/>
            <a:ext cx="10972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4536" name="Rectangle 24">
            <a:extLst>
              <a:ext uri="{FF2B5EF4-FFF2-40B4-BE49-F238E27FC236}">
                <a16:creationId xmlns:a16="http://schemas.microsoft.com/office/drawing/2014/main" id="{2487DAAC-4BA9-425A-A1A4-F0B63BB33C65}"/>
              </a:ext>
            </a:extLst>
          </p:cNvPr>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ffectLst>
                  <a:outerShdw blurRad="38100" dist="38100" dir="2700000" algn="tl">
                    <a:srgbClr val="000000"/>
                  </a:outerShdw>
                </a:effectLst>
                <a:latin typeface="Arial" charset="0"/>
              </a:defRPr>
            </a:lvl1pPr>
          </a:lstStyle>
          <a:p>
            <a:pPr>
              <a:defRPr/>
            </a:pPr>
            <a:endParaRPr lang="en-US"/>
          </a:p>
        </p:txBody>
      </p:sp>
      <p:sp>
        <p:nvSpPr>
          <p:cNvPr id="64537" name="Rectangle 25">
            <a:extLst>
              <a:ext uri="{FF2B5EF4-FFF2-40B4-BE49-F238E27FC236}">
                <a16:creationId xmlns:a16="http://schemas.microsoft.com/office/drawing/2014/main" id="{3BCE8667-EB7E-4C12-8596-154C7C9EDFF0}"/>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effectLst>
                  <a:outerShdw blurRad="38100" dist="38100" dir="2700000" algn="tl">
                    <a:srgbClr val="000000"/>
                  </a:outerShdw>
                </a:effectLst>
                <a:latin typeface="Arial" charset="0"/>
              </a:defRPr>
            </a:lvl1pPr>
          </a:lstStyle>
          <a:p>
            <a:pPr>
              <a:defRPr/>
            </a:pPr>
            <a:endParaRPr lang="en-US"/>
          </a:p>
        </p:txBody>
      </p:sp>
      <p:sp>
        <p:nvSpPr>
          <p:cNvPr id="64538" name="Rectangle 26">
            <a:extLst>
              <a:ext uri="{FF2B5EF4-FFF2-40B4-BE49-F238E27FC236}">
                <a16:creationId xmlns:a16="http://schemas.microsoft.com/office/drawing/2014/main" id="{19990546-A16B-43CE-82A1-107C1C23D777}"/>
              </a:ext>
            </a:extLst>
          </p:cNvPr>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ffectLst>
                  <a:outerShdw blurRad="38100" dist="38100" dir="2700000" algn="tl">
                    <a:srgbClr val="000000"/>
                  </a:outerShdw>
                </a:effectLst>
              </a:defRPr>
            </a:lvl1pPr>
          </a:lstStyle>
          <a:p>
            <a:fld id="{9CC70CED-8272-4F40-BCF4-3233542EBD44}" type="slidenum">
              <a:rPr lang="en-US" altLang="en-US"/>
              <a:pPr/>
              <a:t>‹#›</a:t>
            </a:fld>
            <a:endParaRPr lang="en-US" altLang="en-US"/>
          </a:p>
        </p:txBody>
      </p:sp>
    </p:spTree>
    <p:extLst>
      <p:ext uri="{BB962C8B-B14F-4D97-AF65-F5344CB8AC3E}">
        <p14:creationId xmlns:p14="http://schemas.microsoft.com/office/powerpoint/2010/main" val="2794709007"/>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defRPr>
      </a:lvl5pPr>
      <a:lvl6pPr marL="2514600" indent="-228600" algn="l" rtl="0" fontAlgn="base">
        <a:spcBef>
          <a:spcPct val="20000"/>
        </a:spcBef>
        <a:spcAft>
          <a:spcPct val="0"/>
        </a:spcAft>
        <a:buClr>
          <a:schemeClr val="tx2"/>
        </a:buClr>
        <a:buChar char="•"/>
        <a:defRPr sz="2000">
          <a:solidFill>
            <a:schemeClr val="tx1"/>
          </a:solidFill>
          <a:latin typeface="+mn-lt"/>
        </a:defRPr>
      </a:lvl6pPr>
      <a:lvl7pPr marL="2971800" indent="-228600" algn="l" rtl="0" fontAlgn="base">
        <a:spcBef>
          <a:spcPct val="20000"/>
        </a:spcBef>
        <a:spcAft>
          <a:spcPct val="0"/>
        </a:spcAft>
        <a:buClr>
          <a:schemeClr val="tx2"/>
        </a:buClr>
        <a:buChar char="•"/>
        <a:defRPr sz="2000">
          <a:solidFill>
            <a:schemeClr val="tx1"/>
          </a:solidFill>
          <a:latin typeface="+mn-lt"/>
        </a:defRPr>
      </a:lvl7pPr>
      <a:lvl8pPr marL="3429000" indent="-228600" algn="l" rtl="0" fontAlgn="base">
        <a:spcBef>
          <a:spcPct val="20000"/>
        </a:spcBef>
        <a:spcAft>
          <a:spcPct val="0"/>
        </a:spcAft>
        <a:buClr>
          <a:schemeClr val="tx2"/>
        </a:buClr>
        <a:buChar char="•"/>
        <a:defRPr sz="2000">
          <a:solidFill>
            <a:schemeClr val="tx1"/>
          </a:solidFill>
          <a:latin typeface="+mn-lt"/>
        </a:defRPr>
      </a:lvl8pPr>
      <a:lvl9pPr marL="3886200" indent="-228600" algn="l" rtl="0" fontAlgn="base">
        <a:spcBef>
          <a:spcPct val="20000"/>
        </a:spcBef>
        <a:spcAft>
          <a:spcPct val="0"/>
        </a:spcAft>
        <a:buClr>
          <a:schemeClr val="tx2"/>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675AC7B-E8EB-4F4F-97A3-0762DA3DA0C1}"/>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66B18254-B575-479A-BC6C-24E31A6DCC52}"/>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8787B4F-506D-4A8C-9674-88BB1F1C6709}"/>
              </a:ext>
            </a:extLst>
          </p:cNvPr>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en-US"/>
          </a:p>
        </p:txBody>
      </p:sp>
      <p:sp>
        <p:nvSpPr>
          <p:cNvPr id="1029" name="Rectangle 5">
            <a:extLst>
              <a:ext uri="{FF2B5EF4-FFF2-40B4-BE49-F238E27FC236}">
                <a16:creationId xmlns:a16="http://schemas.microsoft.com/office/drawing/2014/main" id="{53600C52-080A-4457-9867-8DB7D23ADD66}"/>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en-US"/>
          </a:p>
        </p:txBody>
      </p:sp>
      <p:sp>
        <p:nvSpPr>
          <p:cNvPr id="1030" name="Rectangle 6">
            <a:extLst>
              <a:ext uri="{FF2B5EF4-FFF2-40B4-BE49-F238E27FC236}">
                <a16:creationId xmlns:a16="http://schemas.microsoft.com/office/drawing/2014/main" id="{E9BCD778-0A1D-47E4-B0A7-FE2856ABAF69}"/>
              </a:ext>
            </a:extLst>
          </p:cNvPr>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0BBCE03E-BBC8-4D49-974D-D09C5AA2BBAE}" type="slidenum">
              <a:rPr lang="en-US" altLang="en-US"/>
              <a:pPr>
                <a:defRPr/>
              </a:pPr>
              <a:t>‹#›</a:t>
            </a:fld>
            <a:endParaRPr lang="en-US" altLang="en-US"/>
          </a:p>
        </p:txBody>
      </p:sp>
    </p:spTree>
    <p:extLst>
      <p:ext uri="{BB962C8B-B14F-4D97-AF65-F5344CB8AC3E}">
        <p14:creationId xmlns:p14="http://schemas.microsoft.com/office/powerpoint/2010/main" val="9846714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43188" y="550177"/>
            <a:ext cx="10305625" cy="677108"/>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943188" y="1512713"/>
            <a:ext cx="1030562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1" y="6377940"/>
            <a:ext cx="3901439"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6" name="Holder 6"/>
          <p:cNvSpPr>
            <a:spLocks noGrp="1"/>
          </p:cNvSpPr>
          <p:nvPr>
            <p:ph type="sldNum" sz="quarter" idx="7"/>
          </p:nvPr>
        </p:nvSpPr>
        <p:spPr>
          <a:xfrm>
            <a:off x="10866120" y="6416993"/>
            <a:ext cx="407245" cy="615553"/>
          </a:xfrm>
          <a:prstGeom prst="rect">
            <a:avLst/>
          </a:prstGeom>
        </p:spPr>
        <p:txBody>
          <a:bodyPr wrap="square" lIns="0" tIns="0" rIns="0" bIns="0">
            <a:spAutoFit/>
          </a:bodyPr>
          <a:lstStyle>
            <a:lvl1pPr>
              <a:defRPr sz="2000" b="0" i="0">
                <a:solidFill>
                  <a:srgbClr val="898989"/>
                </a:solidFill>
                <a:latin typeface="Calibri"/>
                <a:cs typeface="Calibri"/>
              </a:defRPr>
            </a:lvl1pPr>
          </a:lstStyle>
          <a:p>
            <a:pPr marL="152400"/>
            <a:fld id="{81D60167-4931-47E6-BA6A-407CBD079E47}" type="slidenum">
              <a:rPr lang="en-US" spc="-15" smtClean="0"/>
              <a:pPr marL="152400"/>
              <a:t>‹#›</a:t>
            </a:fld>
            <a:endParaRPr lang="en-US" spc="-15" dirty="0"/>
          </a:p>
        </p:txBody>
      </p:sp>
    </p:spTree>
    <p:extLst>
      <p:ext uri="{BB962C8B-B14F-4D97-AF65-F5344CB8AC3E}">
        <p14:creationId xmlns:p14="http://schemas.microsoft.com/office/powerpoint/2010/main" val="116071418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Mw30CgaXiQw" TargetMode="Externa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9.wmf"/><Relationship Id="rId3" Type="http://schemas.openxmlformats.org/officeDocument/2006/relationships/notesSlide" Target="../notesSlides/notesSlide15.xml"/><Relationship Id="rId7" Type="http://schemas.openxmlformats.org/officeDocument/2006/relationships/image" Target="../media/image36.wmf"/><Relationship Id="rId12" Type="http://schemas.openxmlformats.org/officeDocument/2006/relationships/oleObject" Target="../embeddings/oleObject6.bin"/><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8.emf"/><Relationship Id="rId5" Type="http://schemas.openxmlformats.org/officeDocument/2006/relationships/image" Target="../media/image35.wmf"/><Relationship Id="rId15" Type="http://schemas.openxmlformats.org/officeDocument/2006/relationships/image" Target="../media/image4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7.wmf"/><Relationship Id="rId14"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vmlDrawing" Target="../drawings/vmlDrawing3.vml"/><Relationship Id="rId5" Type="http://schemas.openxmlformats.org/officeDocument/2006/relationships/image" Target="../media/image41.wmf"/><Relationship Id="rId4" Type="http://schemas.openxmlformats.org/officeDocument/2006/relationships/oleObject" Target="../embeddings/oleObject8.bin"/></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www.qgistutorials.com/en/docs/3/performing_spatial_queries.html"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g"/><Relationship Id="rId18" Type="http://schemas.openxmlformats.org/officeDocument/2006/relationships/image" Target="../media/image64.jpg"/><Relationship Id="rId3" Type="http://schemas.openxmlformats.org/officeDocument/2006/relationships/image" Target="../media/image49.jpg"/><Relationship Id="rId21" Type="http://schemas.openxmlformats.org/officeDocument/2006/relationships/hyperlink" Target="http://www.me.mtu.edu/" TargetMode="External"/><Relationship Id="rId7" Type="http://schemas.openxmlformats.org/officeDocument/2006/relationships/image" Target="../media/image53.png"/><Relationship Id="rId12" Type="http://schemas.openxmlformats.org/officeDocument/2006/relationships/image" Target="../media/image58.jpg"/><Relationship Id="rId17" Type="http://schemas.openxmlformats.org/officeDocument/2006/relationships/image" Target="../media/image63.jpg"/><Relationship Id="rId2" Type="http://schemas.openxmlformats.org/officeDocument/2006/relationships/notesSlide" Target="../notesSlides/notesSlide24.xml"/><Relationship Id="rId16" Type="http://schemas.openxmlformats.org/officeDocument/2006/relationships/image" Target="../media/image62.jpg"/><Relationship Id="rId20" Type="http://schemas.openxmlformats.org/officeDocument/2006/relationships/image" Target="../media/image66.jpg"/><Relationship Id="rId1" Type="http://schemas.openxmlformats.org/officeDocument/2006/relationships/slideLayout" Target="../slideLayouts/slideLayout27.xml"/><Relationship Id="rId6" Type="http://schemas.openxmlformats.org/officeDocument/2006/relationships/image" Target="../media/image52.jpg"/><Relationship Id="rId11" Type="http://schemas.openxmlformats.org/officeDocument/2006/relationships/image" Target="../media/image57.png"/><Relationship Id="rId5" Type="http://schemas.openxmlformats.org/officeDocument/2006/relationships/image" Target="../media/image51.jpg"/><Relationship Id="rId15" Type="http://schemas.openxmlformats.org/officeDocument/2006/relationships/image" Target="../media/image61.jpg"/><Relationship Id="rId10" Type="http://schemas.openxmlformats.org/officeDocument/2006/relationships/image" Target="../media/image56.png"/><Relationship Id="rId19" Type="http://schemas.openxmlformats.org/officeDocument/2006/relationships/image" Target="../media/image65.jpg"/><Relationship Id="rId4" Type="http://schemas.openxmlformats.org/officeDocument/2006/relationships/image" Target="../media/image50.jpg"/><Relationship Id="rId9" Type="http://schemas.openxmlformats.org/officeDocument/2006/relationships/image" Target="../media/image55.png"/><Relationship Id="rId14" Type="http://schemas.openxmlformats.org/officeDocument/2006/relationships/image" Target="../media/image60.jpg"/><Relationship Id="rId22" Type="http://schemas.openxmlformats.org/officeDocument/2006/relationships/hyperlink" Target="http://www.slideshare.net/"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70.jpg"/><Relationship Id="rId5" Type="http://schemas.openxmlformats.org/officeDocument/2006/relationships/image" Target="../media/image69.jpg"/><Relationship Id="rId10" Type="http://schemas.openxmlformats.org/officeDocument/2006/relationships/image" Target="../media/image73.jpg"/><Relationship Id="rId4" Type="http://schemas.openxmlformats.org/officeDocument/2006/relationships/image" Target="../media/image68.jpg"/><Relationship Id="rId9" Type="http://schemas.openxmlformats.org/officeDocument/2006/relationships/image" Target="../media/image59.jpg"/></Relationships>
</file>

<file path=ppt/slides/_rels/slide46.xml.rels><?xml version="1.0" encoding="UTF-8" standalone="yes"?>
<Relationships xmlns="http://schemas.openxmlformats.org/package/2006/relationships"><Relationship Id="rId8" Type="http://schemas.openxmlformats.org/officeDocument/2006/relationships/image" Target="../media/image79.jpg"/><Relationship Id="rId13" Type="http://schemas.openxmlformats.org/officeDocument/2006/relationships/image" Target="../media/image84.jpg"/><Relationship Id="rId3" Type="http://schemas.openxmlformats.org/officeDocument/2006/relationships/image" Target="../media/image74.jpg"/><Relationship Id="rId7" Type="http://schemas.openxmlformats.org/officeDocument/2006/relationships/image" Target="../media/image78.jpg"/><Relationship Id="rId12" Type="http://schemas.openxmlformats.org/officeDocument/2006/relationships/image" Target="../media/image83.jp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77.png"/><Relationship Id="rId11" Type="http://schemas.openxmlformats.org/officeDocument/2006/relationships/image" Target="../media/image82.jpg"/><Relationship Id="rId5" Type="http://schemas.openxmlformats.org/officeDocument/2006/relationships/image" Target="../media/image76.png"/><Relationship Id="rId10" Type="http://schemas.openxmlformats.org/officeDocument/2006/relationships/image" Target="../media/image81.jpg"/><Relationship Id="rId4" Type="http://schemas.openxmlformats.org/officeDocument/2006/relationships/image" Target="../media/image75.jpg"/><Relationship Id="rId9" Type="http://schemas.openxmlformats.org/officeDocument/2006/relationships/image" Target="../media/image8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gif"/><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hyperlink" Target="http://www.usgs.gov/education/learnweb/1901.gif"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A158-DF06-4E1B-8622-E02B82EECDE7}"/>
              </a:ext>
            </a:extLst>
          </p:cNvPr>
          <p:cNvSpPr>
            <a:spLocks noGrp="1"/>
          </p:cNvSpPr>
          <p:nvPr>
            <p:ph type="ctrTitle"/>
          </p:nvPr>
        </p:nvSpPr>
        <p:spPr/>
        <p:txBody>
          <a:bodyPr/>
          <a:lstStyle/>
          <a:p>
            <a:r>
              <a:rPr lang="en-US" dirty="0"/>
              <a:t>Geospatial Data Models, Formats and Depositories</a:t>
            </a:r>
          </a:p>
        </p:txBody>
      </p:sp>
      <p:sp>
        <p:nvSpPr>
          <p:cNvPr id="3" name="Subtitle 2">
            <a:extLst>
              <a:ext uri="{FF2B5EF4-FFF2-40B4-BE49-F238E27FC236}">
                <a16:creationId xmlns:a16="http://schemas.microsoft.com/office/drawing/2014/main" id="{F1278771-63F0-4AFE-8E18-927CD2BAE5FE}"/>
              </a:ext>
            </a:extLst>
          </p:cNvPr>
          <p:cNvSpPr>
            <a:spLocks noGrp="1"/>
          </p:cNvSpPr>
          <p:nvPr>
            <p:ph type="subTitle" idx="4"/>
          </p:nvPr>
        </p:nvSpPr>
        <p:spPr/>
        <p:txBody>
          <a:bodyPr/>
          <a:lstStyle/>
          <a:p>
            <a:r>
              <a:rPr lang="en-US" dirty="0"/>
              <a:t>Instructor: Dr. Eugene Levin, CP</a:t>
            </a:r>
          </a:p>
        </p:txBody>
      </p:sp>
    </p:spTree>
    <p:extLst>
      <p:ext uri="{BB962C8B-B14F-4D97-AF65-F5344CB8AC3E}">
        <p14:creationId xmlns:p14="http://schemas.microsoft.com/office/powerpoint/2010/main" val="292131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a:extLst>
              <a:ext uri="{FF2B5EF4-FFF2-40B4-BE49-F238E27FC236}">
                <a16:creationId xmlns:a16="http://schemas.microsoft.com/office/drawing/2014/main" id="{6E0AF84F-2FFC-4CA0-9075-49EECC6F7438}"/>
              </a:ext>
            </a:extLst>
          </p:cNvPr>
          <p:cNvSpPr>
            <a:spLocks noGrp="1" noChangeArrowheads="1"/>
          </p:cNvSpPr>
          <p:nvPr>
            <p:ph type="title" idx="4294967295"/>
          </p:nvPr>
        </p:nvSpPr>
        <p:spPr>
          <a:xfrm>
            <a:off x="0" y="506413"/>
            <a:ext cx="7759700" cy="714375"/>
          </a:xfrm>
        </p:spPr>
        <p:txBody>
          <a:bodyPr/>
          <a:lstStyle/>
          <a:p>
            <a:pPr>
              <a:defRPr/>
            </a:pPr>
            <a:r>
              <a:rPr lang="en-US" sz="2000"/>
              <a:t>Multivariate Symbol: Chernoff Faces</a:t>
            </a:r>
            <a:br>
              <a:rPr lang="en-US" sz="2000"/>
            </a:br>
            <a:r>
              <a:rPr lang="en-US" sz="2000"/>
              <a:t>Source: Eugene Turner, Dan Dorling</a:t>
            </a:r>
          </a:p>
        </p:txBody>
      </p:sp>
      <p:pic>
        <p:nvPicPr>
          <p:cNvPr id="16387" name="Picture 3" descr="turner_chernoff">
            <a:extLst>
              <a:ext uri="{FF2B5EF4-FFF2-40B4-BE49-F238E27FC236}">
                <a16:creationId xmlns:a16="http://schemas.microsoft.com/office/drawing/2014/main" id="{01897ECE-826D-4439-AD4D-44989AB45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47801"/>
            <a:ext cx="339725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carto_dorling_chernoff">
            <a:extLst>
              <a:ext uri="{FF2B5EF4-FFF2-40B4-BE49-F238E27FC236}">
                <a16:creationId xmlns:a16="http://schemas.microsoft.com/office/drawing/2014/main" id="{0DBF7FC7-F0B4-44F3-8C02-33729E6DC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447800"/>
            <a:ext cx="3276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a:extLst>
              <a:ext uri="{FF2B5EF4-FFF2-40B4-BE49-F238E27FC236}">
                <a16:creationId xmlns:a16="http://schemas.microsoft.com/office/drawing/2014/main" id="{31B793D7-DCD9-4617-BD6F-92FDE0AEE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5029" y="395912"/>
            <a:ext cx="6889803" cy="606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6">
            <a:extLst>
              <a:ext uri="{FF2B5EF4-FFF2-40B4-BE49-F238E27FC236}">
                <a16:creationId xmlns:a16="http://schemas.microsoft.com/office/drawing/2014/main" id="{BC08DBC8-ED32-47DC-946A-DF573E2C84F5}"/>
              </a:ext>
            </a:extLst>
          </p:cNvPr>
          <p:cNvSpPr>
            <a:spLocks noGrp="1" noChangeArrowheads="1"/>
          </p:cNvSpPr>
          <p:nvPr>
            <p:ph type="title"/>
          </p:nvPr>
        </p:nvSpPr>
        <p:spPr/>
        <p:txBody>
          <a:bodyPr/>
          <a:lstStyle/>
          <a:p>
            <a:pPr>
              <a:defRPr/>
            </a:pPr>
            <a:r>
              <a:rPr lang="en-US"/>
              <a:t>GIS – Definitions</a:t>
            </a:r>
          </a:p>
        </p:txBody>
      </p:sp>
      <p:sp>
        <p:nvSpPr>
          <p:cNvPr id="11267" name="Rectangle 7">
            <a:extLst>
              <a:ext uri="{FF2B5EF4-FFF2-40B4-BE49-F238E27FC236}">
                <a16:creationId xmlns:a16="http://schemas.microsoft.com/office/drawing/2014/main" id="{B5124202-1230-427B-9E70-DCC04A967883}"/>
              </a:ext>
            </a:extLst>
          </p:cNvPr>
          <p:cNvSpPr>
            <a:spLocks noGrp="1" noChangeArrowheads="1"/>
          </p:cNvSpPr>
          <p:nvPr>
            <p:ph type="body" idx="1"/>
          </p:nvPr>
        </p:nvSpPr>
        <p:spPr/>
        <p:txBody>
          <a:bodyPr/>
          <a:lstStyle/>
          <a:p>
            <a:r>
              <a:rPr lang="en-US" altLang="en-US"/>
              <a:t>A system of computer software, hardware and data, and personnel to help manipulate, analyze and present information that is tied to a spatial location</a:t>
            </a:r>
          </a:p>
        </p:txBody>
      </p:sp>
      <p:sp>
        <p:nvSpPr>
          <p:cNvPr id="11268" name="Text Box 4">
            <a:extLst>
              <a:ext uri="{FF2B5EF4-FFF2-40B4-BE49-F238E27FC236}">
                <a16:creationId xmlns:a16="http://schemas.microsoft.com/office/drawing/2014/main" id="{1522123E-F44D-4189-9F87-61C6AB578BBC}"/>
              </a:ext>
            </a:extLst>
          </p:cNvPr>
          <p:cNvSpPr txBox="1">
            <a:spLocks noChangeArrowheads="1"/>
          </p:cNvSpPr>
          <p:nvPr/>
        </p:nvSpPr>
        <p:spPr bwMode="auto">
          <a:xfrm>
            <a:off x="1676400" y="90488"/>
            <a:ext cx="2667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50000"/>
              </a:spcBef>
              <a:spcAft>
                <a:spcPct val="0"/>
              </a:spcAft>
            </a:pPr>
            <a:r>
              <a:rPr lang="en-US" altLang="en-US">
                <a:solidFill>
                  <a:srgbClr val="FFFFFF"/>
                </a:solidFill>
              </a:rPr>
              <a:t>Introduction to GIS</a:t>
            </a:r>
          </a:p>
        </p:txBody>
      </p:sp>
      <p:sp>
        <p:nvSpPr>
          <p:cNvPr id="11269" name="Rectangle 5">
            <a:extLst>
              <a:ext uri="{FF2B5EF4-FFF2-40B4-BE49-F238E27FC236}">
                <a16:creationId xmlns:a16="http://schemas.microsoft.com/office/drawing/2014/main" id="{750F0AF5-823C-4B09-ADB8-572AB74DD9D1}"/>
              </a:ext>
            </a:extLst>
          </p:cNvPr>
          <p:cNvSpPr>
            <a:spLocks noChangeArrowheads="1"/>
          </p:cNvSpPr>
          <p:nvPr/>
        </p:nvSpPr>
        <p:spPr bwMode="auto">
          <a:xfrm>
            <a:off x="2208213" y="5394326"/>
            <a:ext cx="7924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0" fontAlgn="base" hangingPunct="0">
              <a:spcBef>
                <a:spcPct val="0"/>
              </a:spcBef>
              <a:spcAft>
                <a:spcPct val="0"/>
              </a:spcAft>
            </a:pPr>
            <a:r>
              <a:rPr lang="en-US" altLang="en-US" sz="2000">
                <a:solidFill>
                  <a:srgbClr val="FFFFFF"/>
                </a:solidFill>
              </a:rPr>
              <a:t>Source: http://www.gis.com (ESRI)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3C23C291-1670-41BA-8441-B205315F5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1"/>
            <a:ext cx="8010525" cy="614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F864FF85-220A-4D75-8D40-813C214FB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014" y="652464"/>
            <a:ext cx="7419975"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99D83A6B-CF1A-4B8F-BC6A-D2D4BF3C7A67}"/>
              </a:ext>
            </a:extLst>
          </p:cNvPr>
          <p:cNvSpPr>
            <a:spLocks noGrp="1"/>
          </p:cNvSpPr>
          <p:nvPr>
            <p:ph type="ftr" sz="quarter" idx="11"/>
          </p:nvPr>
        </p:nvSpPr>
        <p:spPr/>
        <p:txBody>
          <a:bodyPr/>
          <a:lstStyle/>
          <a:p>
            <a:r>
              <a:rPr lang="en-US" altLang="en-US"/>
              <a:t> </a:t>
            </a:r>
          </a:p>
        </p:txBody>
      </p:sp>
      <p:sp>
        <p:nvSpPr>
          <p:cNvPr id="542722" name="Rectangle 2">
            <a:extLst>
              <a:ext uri="{FF2B5EF4-FFF2-40B4-BE49-F238E27FC236}">
                <a16:creationId xmlns:a16="http://schemas.microsoft.com/office/drawing/2014/main" id="{9BC88D7B-ED38-4522-8D19-3F977C1F5120}"/>
              </a:ext>
            </a:extLst>
          </p:cNvPr>
          <p:cNvSpPr>
            <a:spLocks noGrp="1" noChangeArrowheads="1"/>
          </p:cNvSpPr>
          <p:nvPr>
            <p:ph type="title"/>
          </p:nvPr>
        </p:nvSpPr>
        <p:spPr/>
        <p:txBody>
          <a:bodyPr/>
          <a:lstStyle/>
          <a:p>
            <a:r>
              <a:rPr lang="en-US" altLang="en-US" dirty="0"/>
              <a:t>The Need for Spatial Information</a:t>
            </a:r>
          </a:p>
        </p:txBody>
      </p:sp>
      <p:grpSp>
        <p:nvGrpSpPr>
          <p:cNvPr id="542723" name="Group 3">
            <a:extLst>
              <a:ext uri="{FF2B5EF4-FFF2-40B4-BE49-F238E27FC236}">
                <a16:creationId xmlns:a16="http://schemas.microsoft.com/office/drawing/2014/main" id="{B93D7FD1-69E3-4714-8C39-4AF77078C73C}"/>
              </a:ext>
            </a:extLst>
          </p:cNvPr>
          <p:cNvGrpSpPr>
            <a:grpSpLocks/>
          </p:cNvGrpSpPr>
          <p:nvPr/>
        </p:nvGrpSpPr>
        <p:grpSpPr bwMode="auto">
          <a:xfrm>
            <a:off x="2400300" y="2967038"/>
            <a:ext cx="7505700" cy="2138362"/>
            <a:chOff x="552" y="1680"/>
            <a:chExt cx="4728" cy="1347"/>
          </a:xfrm>
        </p:grpSpPr>
        <p:sp>
          <p:nvSpPr>
            <p:cNvPr id="542724" name="Text Box 4">
              <a:extLst>
                <a:ext uri="{FF2B5EF4-FFF2-40B4-BE49-F238E27FC236}">
                  <a16:creationId xmlns:a16="http://schemas.microsoft.com/office/drawing/2014/main" id="{876022D1-3D48-4D7A-851E-3034C44995A5}"/>
                </a:ext>
              </a:extLst>
            </p:cNvPr>
            <p:cNvSpPr txBox="1">
              <a:spLocks noChangeArrowheads="1"/>
            </p:cNvSpPr>
            <p:nvPr/>
          </p:nvSpPr>
          <p:spPr bwMode="auto">
            <a:xfrm>
              <a:off x="552" y="1680"/>
              <a:ext cx="4728" cy="1347"/>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85850" algn="l"/>
                  <a:tab pos="3086100" algn="l"/>
                  <a:tab pos="5200650" algn="l"/>
                </a:tabLst>
                <a:defRPr sz="2400">
                  <a:solidFill>
                    <a:schemeClr val="tx1"/>
                  </a:solidFill>
                  <a:latin typeface="Times New Roman" panose="02020603050405020304" pitchFamily="18" charset="0"/>
                </a:defRPr>
              </a:lvl1pPr>
              <a:lvl2pPr>
                <a:tabLst>
                  <a:tab pos="1085850" algn="l"/>
                  <a:tab pos="3086100" algn="l"/>
                  <a:tab pos="5200650" algn="l"/>
                </a:tabLst>
                <a:defRPr sz="2400">
                  <a:solidFill>
                    <a:schemeClr val="tx1"/>
                  </a:solidFill>
                  <a:latin typeface="Times New Roman" panose="02020603050405020304" pitchFamily="18" charset="0"/>
                </a:defRPr>
              </a:lvl2pPr>
              <a:lvl3pPr>
                <a:tabLst>
                  <a:tab pos="1085850" algn="l"/>
                  <a:tab pos="3086100" algn="l"/>
                  <a:tab pos="5200650" algn="l"/>
                </a:tabLst>
                <a:defRPr sz="2400">
                  <a:solidFill>
                    <a:schemeClr val="tx1"/>
                  </a:solidFill>
                  <a:latin typeface="Times New Roman" panose="02020603050405020304" pitchFamily="18" charset="0"/>
                </a:defRPr>
              </a:lvl3pPr>
              <a:lvl4pPr>
                <a:tabLst>
                  <a:tab pos="1085850" algn="l"/>
                  <a:tab pos="3086100" algn="l"/>
                  <a:tab pos="5200650" algn="l"/>
                </a:tabLst>
                <a:defRPr sz="2400">
                  <a:solidFill>
                    <a:schemeClr val="tx1"/>
                  </a:solidFill>
                  <a:latin typeface="Times New Roman" panose="02020603050405020304" pitchFamily="18" charset="0"/>
                </a:defRPr>
              </a:lvl4pPr>
              <a:lvl5pPr>
                <a:tabLst>
                  <a:tab pos="1085850" algn="l"/>
                  <a:tab pos="3086100" algn="l"/>
                  <a:tab pos="520065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1085850" algn="l"/>
                  <a:tab pos="3086100" algn="l"/>
                  <a:tab pos="520065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1085850" algn="l"/>
                  <a:tab pos="3086100" algn="l"/>
                  <a:tab pos="520065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1085850" algn="l"/>
                  <a:tab pos="3086100" algn="l"/>
                  <a:tab pos="520065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1085850" algn="l"/>
                  <a:tab pos="3086100" algn="l"/>
                  <a:tab pos="5200650" algn="l"/>
                </a:tabLst>
                <a:defRPr sz="2400">
                  <a:solidFill>
                    <a:schemeClr val="tx1"/>
                  </a:solidFill>
                  <a:latin typeface="Times New Roman" panose="02020603050405020304" pitchFamily="18" charset="0"/>
                </a:defRPr>
              </a:lvl9pPr>
            </a:lstStyle>
            <a:p>
              <a:pPr>
                <a:spcBef>
                  <a:spcPct val="50000"/>
                </a:spcBef>
              </a:pPr>
              <a:r>
                <a:rPr lang="en-US" altLang="en-US" i="1">
                  <a:latin typeface="Arial" panose="020B0604020202020204" pitchFamily="34" charset="0"/>
                </a:rPr>
                <a:t>Data	</a:t>
              </a:r>
            </a:p>
            <a:p>
              <a:pPr>
                <a:spcBef>
                  <a:spcPct val="50000"/>
                </a:spcBef>
              </a:pPr>
              <a:r>
                <a:rPr lang="en-US" altLang="en-US" i="1">
                  <a:latin typeface="Arial" panose="020B0604020202020204" pitchFamily="34" charset="0"/>
                </a:rPr>
                <a:t>	Information	</a:t>
              </a:r>
            </a:p>
            <a:p>
              <a:pPr>
                <a:spcBef>
                  <a:spcPct val="50000"/>
                </a:spcBef>
              </a:pPr>
              <a:r>
                <a:rPr lang="en-US" altLang="en-US" i="1">
                  <a:latin typeface="Arial" panose="020B0604020202020204" pitchFamily="34" charset="0"/>
                </a:rPr>
                <a:t>		Knowledge</a:t>
              </a:r>
            </a:p>
            <a:p>
              <a:pPr>
                <a:spcBef>
                  <a:spcPct val="50000"/>
                </a:spcBef>
              </a:pPr>
              <a:r>
                <a:rPr lang="en-US" altLang="en-US" i="1">
                  <a:latin typeface="Arial" panose="020B0604020202020204" pitchFamily="34" charset="0"/>
                </a:rPr>
                <a:t>			Understanding</a:t>
              </a:r>
              <a:endParaRPr lang="en-US" altLang="en-US"/>
            </a:p>
          </p:txBody>
        </p:sp>
        <p:sp>
          <p:nvSpPr>
            <p:cNvPr id="542725" name="AutoShape 5">
              <a:extLst>
                <a:ext uri="{FF2B5EF4-FFF2-40B4-BE49-F238E27FC236}">
                  <a16:creationId xmlns:a16="http://schemas.microsoft.com/office/drawing/2014/main" id="{EA0E04F0-CF17-4339-952E-61654BB7672C}"/>
                </a:ext>
              </a:extLst>
            </p:cNvPr>
            <p:cNvSpPr>
              <a:spLocks noChangeArrowheads="1"/>
            </p:cNvSpPr>
            <p:nvPr/>
          </p:nvSpPr>
          <p:spPr bwMode="auto">
            <a:xfrm rot="18900000">
              <a:off x="1032" y="1887"/>
              <a:ext cx="224" cy="336"/>
            </a:xfrm>
            <a:prstGeom prst="downArrow">
              <a:avLst>
                <a:gd name="adj1" fmla="val 50000"/>
                <a:gd name="adj2" fmla="val 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26" name="AutoShape 6">
              <a:extLst>
                <a:ext uri="{FF2B5EF4-FFF2-40B4-BE49-F238E27FC236}">
                  <a16:creationId xmlns:a16="http://schemas.microsoft.com/office/drawing/2014/main" id="{471A36B8-4FD7-44F5-A95B-4ED7301F2211}"/>
                </a:ext>
              </a:extLst>
            </p:cNvPr>
            <p:cNvSpPr>
              <a:spLocks noChangeArrowheads="1"/>
            </p:cNvSpPr>
            <p:nvPr/>
          </p:nvSpPr>
          <p:spPr bwMode="auto">
            <a:xfrm rot="18900000">
              <a:off x="2280" y="2223"/>
              <a:ext cx="224" cy="336"/>
            </a:xfrm>
            <a:prstGeom prst="downArrow">
              <a:avLst>
                <a:gd name="adj1" fmla="val 50000"/>
                <a:gd name="adj2" fmla="val 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27" name="AutoShape 7">
              <a:extLst>
                <a:ext uri="{FF2B5EF4-FFF2-40B4-BE49-F238E27FC236}">
                  <a16:creationId xmlns:a16="http://schemas.microsoft.com/office/drawing/2014/main" id="{006DC08A-8E51-4CE1-8198-52439DDFDA78}"/>
                </a:ext>
              </a:extLst>
            </p:cNvPr>
            <p:cNvSpPr>
              <a:spLocks noChangeArrowheads="1"/>
            </p:cNvSpPr>
            <p:nvPr/>
          </p:nvSpPr>
          <p:spPr bwMode="auto">
            <a:xfrm rot="18900000">
              <a:off x="3576" y="2511"/>
              <a:ext cx="224" cy="336"/>
            </a:xfrm>
            <a:prstGeom prst="downArrow">
              <a:avLst>
                <a:gd name="adj1" fmla="val 50000"/>
                <a:gd name="adj2" fmla="val 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D8033-71FD-4D20-B493-E877E6FACEEB}"/>
              </a:ext>
            </a:extLst>
          </p:cNvPr>
          <p:cNvSpPr>
            <a:spLocks noGrp="1"/>
          </p:cNvSpPr>
          <p:nvPr>
            <p:ph type="title"/>
          </p:nvPr>
        </p:nvSpPr>
        <p:spPr/>
        <p:txBody>
          <a:bodyPr/>
          <a:lstStyle/>
          <a:p>
            <a:r>
              <a:rPr lang="en-US" dirty="0"/>
              <a:t>How spatial data are different?</a:t>
            </a:r>
          </a:p>
        </p:txBody>
      </p:sp>
      <p:sp>
        <p:nvSpPr>
          <p:cNvPr id="3" name="Content Placeholder 2">
            <a:extLst>
              <a:ext uri="{FF2B5EF4-FFF2-40B4-BE49-F238E27FC236}">
                <a16:creationId xmlns:a16="http://schemas.microsoft.com/office/drawing/2014/main" id="{E91B9F85-6DBE-42CE-B036-24D8A85DFE61}"/>
              </a:ext>
            </a:extLst>
          </p:cNvPr>
          <p:cNvSpPr>
            <a:spLocks noGrp="1"/>
          </p:cNvSpPr>
          <p:nvPr>
            <p:ph idx="1"/>
          </p:nvPr>
        </p:nvSpPr>
        <p:spPr/>
        <p:txBody>
          <a:bodyPr/>
          <a:lstStyle/>
          <a:p>
            <a:pPr marL="514350" indent="-514350">
              <a:buAutoNum type="arabicPeriod"/>
            </a:pPr>
            <a:r>
              <a:rPr lang="en-US" dirty="0"/>
              <a:t>3D/4D/5D world should be displayed in 2D –mapping projections;</a:t>
            </a:r>
          </a:p>
          <a:p>
            <a:pPr marL="514350" indent="-514350">
              <a:buAutoNum type="arabicPeriod"/>
            </a:pPr>
            <a:r>
              <a:rPr lang="en-US" dirty="0"/>
              <a:t>Topology is important characteristics of spatial data.</a:t>
            </a:r>
          </a:p>
        </p:txBody>
      </p:sp>
    </p:spTree>
    <p:extLst>
      <p:ext uri="{BB962C8B-B14F-4D97-AF65-F5344CB8AC3E}">
        <p14:creationId xmlns:p14="http://schemas.microsoft.com/office/powerpoint/2010/main" val="1541120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Rectangle 2">
            <a:extLst>
              <a:ext uri="{FF2B5EF4-FFF2-40B4-BE49-F238E27FC236}">
                <a16:creationId xmlns:a16="http://schemas.microsoft.com/office/drawing/2014/main" id="{6BC6EA1D-D756-4CF8-A37A-BAC671A7EA8A}"/>
              </a:ext>
            </a:extLst>
          </p:cNvPr>
          <p:cNvSpPr>
            <a:spLocks noGrp="1" noChangeArrowheads="1"/>
          </p:cNvSpPr>
          <p:nvPr>
            <p:ph type="title"/>
          </p:nvPr>
        </p:nvSpPr>
        <p:spPr>
          <a:xfrm>
            <a:off x="2216150" y="488950"/>
            <a:ext cx="7759700" cy="927100"/>
          </a:xfrm>
        </p:spPr>
        <p:txBody>
          <a:bodyPr/>
          <a:lstStyle/>
          <a:p>
            <a:pPr>
              <a:defRPr/>
            </a:pPr>
            <a:r>
              <a:rPr lang="en-US"/>
              <a:t>Latitude-Longitude</a:t>
            </a:r>
          </a:p>
        </p:txBody>
      </p:sp>
      <p:pic>
        <p:nvPicPr>
          <p:cNvPr id="47107" name="Picture 3">
            <a:extLst>
              <a:ext uri="{FF2B5EF4-FFF2-40B4-BE49-F238E27FC236}">
                <a16:creationId xmlns:a16="http://schemas.microsoft.com/office/drawing/2014/main" id="{353FC238-3751-47A1-85FA-05820CB5D0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905000"/>
            <a:ext cx="45021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Rectangle 2">
            <a:extLst>
              <a:ext uri="{FF2B5EF4-FFF2-40B4-BE49-F238E27FC236}">
                <a16:creationId xmlns:a16="http://schemas.microsoft.com/office/drawing/2014/main" id="{B809FB35-5DD7-45D7-9436-AAE998B91EEC}"/>
              </a:ext>
            </a:extLst>
          </p:cNvPr>
          <p:cNvSpPr>
            <a:spLocks noGrp="1" noChangeArrowheads="1"/>
          </p:cNvSpPr>
          <p:nvPr>
            <p:ph type="title"/>
          </p:nvPr>
        </p:nvSpPr>
        <p:spPr>
          <a:xfrm>
            <a:off x="2209800" y="609600"/>
            <a:ext cx="7759700" cy="927100"/>
          </a:xfrm>
        </p:spPr>
        <p:txBody>
          <a:bodyPr/>
          <a:lstStyle/>
          <a:p>
            <a:pPr>
              <a:defRPr/>
            </a:pPr>
            <a:r>
              <a:rPr lang="en-US"/>
              <a:t>Distortion.</a:t>
            </a:r>
          </a:p>
        </p:txBody>
      </p:sp>
      <p:sp>
        <p:nvSpPr>
          <p:cNvPr id="1089540" name="Rectangle 4">
            <a:extLst>
              <a:ext uri="{FF2B5EF4-FFF2-40B4-BE49-F238E27FC236}">
                <a16:creationId xmlns:a16="http://schemas.microsoft.com/office/drawing/2014/main" id="{94D3A9B1-E3F8-4811-958A-32C92A0F9CB3}"/>
              </a:ext>
            </a:extLst>
          </p:cNvPr>
          <p:cNvSpPr>
            <a:spLocks noChangeArrowheads="1"/>
          </p:cNvSpPr>
          <p:nvPr/>
        </p:nvSpPr>
        <p:spPr bwMode="auto">
          <a:xfrm>
            <a:off x="1828800" y="1981200"/>
            <a:ext cx="8534400" cy="4114800"/>
          </a:xfrm>
          <a:prstGeom prst="rect">
            <a:avLst/>
          </a:prstGeom>
          <a:noFill/>
          <a:ln w="9525">
            <a:noFill/>
            <a:miter lim="800000"/>
            <a:headEnd/>
            <a:tailEnd/>
          </a:ln>
          <a:effectLst/>
        </p:spPr>
        <p:txBody>
          <a:bodyPr lIns="92075" tIns="46038" rIns="92075" bIns="46038"/>
          <a:lstStyle/>
          <a:p>
            <a:pPr marL="342900" indent="-342900">
              <a:spcBef>
                <a:spcPct val="20000"/>
              </a:spcBef>
              <a:buClr>
                <a:srgbClr val="FAFD00"/>
              </a:buClr>
              <a:buFont typeface="Arial" charset="0"/>
              <a:buChar char="•"/>
              <a:defRPr/>
            </a:pPr>
            <a:r>
              <a:rPr lang="en-US" sz="3600" b="1">
                <a:solidFill>
                  <a:srgbClr val="FFFFFF"/>
                </a:solidFill>
                <a:effectLst>
                  <a:outerShdw blurRad="38100" dist="38100" dir="2700000" algn="tl">
                    <a:srgbClr val="000000"/>
                  </a:outerShdw>
                </a:effectLst>
                <a:latin typeface="Arial" charset="0"/>
              </a:rPr>
              <a:t>Fitting sphere to plane causes stretching or shrinking of features</a:t>
            </a:r>
          </a:p>
        </p:txBody>
      </p:sp>
      <p:pic>
        <p:nvPicPr>
          <p:cNvPr id="65540" name="Picture 5">
            <a:extLst>
              <a:ext uri="{FF2B5EF4-FFF2-40B4-BE49-F238E27FC236}">
                <a16:creationId xmlns:a16="http://schemas.microsoft.com/office/drawing/2014/main" id="{BE3FECDC-8025-4A73-A35C-0B541EE8DC3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276600"/>
            <a:ext cx="4648200" cy="3124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a:extLst>
              <a:ext uri="{FF2B5EF4-FFF2-40B4-BE49-F238E27FC236}">
                <a16:creationId xmlns:a16="http://schemas.microsoft.com/office/drawing/2014/main" id="{B9EDC6AA-4553-4B29-BB81-707BCC663C25}"/>
              </a:ext>
            </a:extLst>
          </p:cNvPr>
          <p:cNvSpPr>
            <a:spLocks noGrp="1" noChangeArrowheads="1"/>
          </p:cNvSpPr>
          <p:nvPr>
            <p:ph type="title"/>
          </p:nvPr>
        </p:nvSpPr>
        <p:spPr>
          <a:xfrm>
            <a:off x="1981200" y="381000"/>
            <a:ext cx="7759700" cy="927100"/>
          </a:xfrm>
        </p:spPr>
        <p:txBody>
          <a:bodyPr/>
          <a:lstStyle/>
          <a:p>
            <a:pPr>
              <a:defRPr/>
            </a:pPr>
            <a:r>
              <a:rPr lang="en-US"/>
              <a:t>Map Projections</a:t>
            </a:r>
          </a:p>
        </p:txBody>
      </p:sp>
      <p:sp>
        <p:nvSpPr>
          <p:cNvPr id="1077251" name="Rectangle 3">
            <a:extLst>
              <a:ext uri="{FF2B5EF4-FFF2-40B4-BE49-F238E27FC236}">
                <a16:creationId xmlns:a16="http://schemas.microsoft.com/office/drawing/2014/main" id="{849A33C5-287C-4D89-A497-E9EC00D14DF0}"/>
              </a:ext>
            </a:extLst>
          </p:cNvPr>
          <p:cNvSpPr>
            <a:spLocks noChangeArrowheads="1"/>
          </p:cNvSpPr>
          <p:nvPr/>
        </p:nvSpPr>
        <p:spPr bwMode="auto">
          <a:xfrm>
            <a:off x="2514600" y="1600200"/>
            <a:ext cx="7620000" cy="4419600"/>
          </a:xfrm>
          <a:prstGeom prst="rect">
            <a:avLst/>
          </a:prstGeom>
          <a:noFill/>
          <a:ln w="9525">
            <a:noFill/>
            <a:miter lim="800000"/>
            <a:headEnd/>
            <a:tailEnd/>
          </a:ln>
          <a:effectLst/>
        </p:spPr>
        <p:txBody>
          <a:bodyPr lIns="92075" tIns="46038" rIns="92075" bIns="46038"/>
          <a:lstStyle/>
          <a:p>
            <a:pPr marL="342900" indent="-342900">
              <a:spcBef>
                <a:spcPct val="20000"/>
              </a:spcBef>
              <a:buClr>
                <a:srgbClr val="FAFD00"/>
              </a:buClr>
              <a:buFont typeface="Arial" charset="0"/>
              <a:buChar char="•"/>
              <a:defRPr/>
            </a:pPr>
            <a:r>
              <a:rPr lang="en-US" sz="3200" b="1">
                <a:solidFill>
                  <a:srgbClr val="FFFFFF"/>
                </a:solidFill>
                <a:effectLst>
                  <a:outerShdw blurRad="38100" dist="38100" dir="2700000" algn="tl">
                    <a:srgbClr val="000000"/>
                  </a:outerShdw>
                </a:effectLst>
                <a:latin typeface="Arial" charset="0"/>
              </a:rPr>
              <a:t>Projecting Earth’s surface </a:t>
            </a:r>
            <a:r>
              <a:rPr lang="en-US" sz="3200" b="1" i="1">
                <a:solidFill>
                  <a:srgbClr val="FFFFFF"/>
                </a:solidFill>
                <a:effectLst>
                  <a:outerShdw blurRad="38100" dist="38100" dir="2700000" algn="tl">
                    <a:srgbClr val="000000"/>
                  </a:outerShdw>
                </a:effectLst>
                <a:latin typeface="Arial" charset="0"/>
              </a:rPr>
              <a:t>always</a:t>
            </a:r>
            <a:r>
              <a:rPr lang="en-US" sz="3200" b="1">
                <a:solidFill>
                  <a:srgbClr val="FFFFFF"/>
                </a:solidFill>
                <a:effectLst>
                  <a:outerShdw blurRad="38100" dist="38100" dir="2700000" algn="tl">
                    <a:srgbClr val="000000"/>
                  </a:outerShdw>
                </a:effectLst>
                <a:latin typeface="Arial" charset="0"/>
              </a:rPr>
              <a:t> involves distortion:</a:t>
            </a:r>
          </a:p>
          <a:p>
            <a:pPr marL="742950" lvl="1" indent="-285750">
              <a:spcBef>
                <a:spcPct val="20000"/>
              </a:spcBef>
              <a:buClr>
                <a:srgbClr val="FAFD00"/>
              </a:buClr>
              <a:buFont typeface="Arial" charset="0"/>
              <a:buChar char="–"/>
              <a:defRPr/>
            </a:pPr>
            <a:r>
              <a:rPr lang="en-US" sz="3200" b="1">
                <a:solidFill>
                  <a:srgbClr val="FFFFFF"/>
                </a:solidFill>
                <a:effectLst>
                  <a:outerShdw blurRad="38100" dist="38100" dir="2700000" algn="tl">
                    <a:srgbClr val="000000"/>
                  </a:outerShdw>
                </a:effectLst>
                <a:latin typeface="Arial" charset="0"/>
              </a:rPr>
              <a:t>shape</a:t>
            </a:r>
          </a:p>
          <a:p>
            <a:pPr marL="742950" lvl="1" indent="-285750">
              <a:lnSpc>
                <a:spcPct val="40000"/>
              </a:lnSpc>
              <a:spcBef>
                <a:spcPct val="20000"/>
              </a:spcBef>
              <a:buClr>
                <a:srgbClr val="FAFD00"/>
              </a:buClr>
              <a:buFont typeface="Arial" charset="0"/>
              <a:buChar char="–"/>
              <a:defRPr/>
            </a:pPr>
            <a:endParaRPr lang="en-US" sz="3200" b="1">
              <a:solidFill>
                <a:srgbClr val="FFFFFF"/>
              </a:solidFill>
              <a:effectLst>
                <a:outerShdw blurRad="38100" dist="38100" dir="2700000" algn="tl">
                  <a:srgbClr val="000000"/>
                </a:outerShdw>
              </a:effectLst>
              <a:latin typeface="Arial" charset="0"/>
            </a:endParaRPr>
          </a:p>
          <a:p>
            <a:pPr marL="742950" lvl="1" indent="-285750">
              <a:spcBef>
                <a:spcPct val="20000"/>
              </a:spcBef>
              <a:buClr>
                <a:srgbClr val="FAFD00"/>
              </a:buClr>
              <a:buFont typeface="Arial" charset="0"/>
              <a:buChar char="–"/>
              <a:defRPr/>
            </a:pPr>
            <a:r>
              <a:rPr lang="en-US" sz="3200" b="1">
                <a:solidFill>
                  <a:srgbClr val="FFFFFF"/>
                </a:solidFill>
                <a:effectLst>
                  <a:outerShdw blurRad="38100" dist="38100" dir="2700000" algn="tl">
                    <a:srgbClr val="000000"/>
                  </a:outerShdw>
                </a:effectLst>
                <a:latin typeface="Arial" charset="0"/>
              </a:rPr>
              <a:t>area</a:t>
            </a:r>
          </a:p>
          <a:p>
            <a:pPr marL="742950" lvl="1" indent="-285750">
              <a:lnSpc>
                <a:spcPct val="40000"/>
              </a:lnSpc>
              <a:spcBef>
                <a:spcPct val="20000"/>
              </a:spcBef>
              <a:buClr>
                <a:srgbClr val="FAFD00"/>
              </a:buClr>
              <a:buFont typeface="Arial" charset="0"/>
              <a:buChar char="–"/>
              <a:defRPr/>
            </a:pPr>
            <a:endParaRPr lang="en-US" sz="3200" b="1">
              <a:solidFill>
                <a:srgbClr val="FFFFFF"/>
              </a:solidFill>
              <a:effectLst>
                <a:outerShdw blurRad="38100" dist="38100" dir="2700000" algn="tl">
                  <a:srgbClr val="000000"/>
                </a:outerShdw>
              </a:effectLst>
              <a:latin typeface="Arial" charset="0"/>
            </a:endParaRPr>
          </a:p>
          <a:p>
            <a:pPr marL="742950" lvl="1" indent="-285750">
              <a:spcBef>
                <a:spcPct val="20000"/>
              </a:spcBef>
              <a:buClr>
                <a:srgbClr val="FAFD00"/>
              </a:buClr>
              <a:buFont typeface="Arial" charset="0"/>
              <a:buChar char="–"/>
              <a:defRPr/>
            </a:pPr>
            <a:r>
              <a:rPr lang="en-US" sz="3200" b="1">
                <a:solidFill>
                  <a:srgbClr val="FFFFFF"/>
                </a:solidFill>
                <a:effectLst>
                  <a:outerShdw blurRad="38100" dist="38100" dir="2700000" algn="tl">
                    <a:srgbClr val="000000"/>
                  </a:outerShdw>
                </a:effectLst>
                <a:latin typeface="Arial" charset="0"/>
              </a:rPr>
              <a:t>distance</a:t>
            </a:r>
          </a:p>
          <a:p>
            <a:pPr marL="742950" lvl="1" indent="-285750">
              <a:lnSpc>
                <a:spcPct val="40000"/>
              </a:lnSpc>
              <a:spcBef>
                <a:spcPct val="20000"/>
              </a:spcBef>
              <a:buClr>
                <a:srgbClr val="FAFD00"/>
              </a:buClr>
              <a:buFont typeface="Arial" charset="0"/>
              <a:buChar char="–"/>
              <a:defRPr/>
            </a:pPr>
            <a:endParaRPr lang="en-US" sz="3200" b="1">
              <a:solidFill>
                <a:srgbClr val="FFFFFF"/>
              </a:solidFill>
              <a:effectLst>
                <a:outerShdw blurRad="38100" dist="38100" dir="2700000" algn="tl">
                  <a:srgbClr val="000000"/>
                </a:outerShdw>
              </a:effectLst>
              <a:latin typeface="Arial" charset="0"/>
            </a:endParaRPr>
          </a:p>
          <a:p>
            <a:pPr marL="742950" lvl="1" indent="-285750">
              <a:spcBef>
                <a:spcPct val="20000"/>
              </a:spcBef>
              <a:buClr>
                <a:srgbClr val="FAFD00"/>
              </a:buClr>
              <a:buFont typeface="Arial" charset="0"/>
              <a:buChar char="–"/>
              <a:defRPr/>
            </a:pPr>
            <a:r>
              <a:rPr lang="en-US" sz="3200" b="1">
                <a:solidFill>
                  <a:srgbClr val="FFFFFF"/>
                </a:solidFill>
                <a:effectLst>
                  <a:outerShdw blurRad="38100" dist="38100" dir="2700000" algn="tl">
                    <a:srgbClr val="000000"/>
                  </a:outerShdw>
                </a:effectLst>
                <a:latin typeface="Arial" charset="0"/>
              </a:rPr>
              <a:t>direction</a:t>
            </a:r>
          </a:p>
        </p:txBody>
      </p:sp>
      <p:sp>
        <p:nvSpPr>
          <p:cNvPr id="1077253" name="Oval 5">
            <a:extLst>
              <a:ext uri="{FF2B5EF4-FFF2-40B4-BE49-F238E27FC236}">
                <a16:creationId xmlns:a16="http://schemas.microsoft.com/office/drawing/2014/main" id="{8B2688B7-9885-425D-BBD5-E6FE030226CD}"/>
              </a:ext>
            </a:extLst>
          </p:cNvPr>
          <p:cNvSpPr>
            <a:spLocks noChangeArrowheads="1"/>
          </p:cNvSpPr>
          <p:nvPr/>
        </p:nvSpPr>
        <p:spPr bwMode="auto">
          <a:xfrm>
            <a:off x="6477001" y="3048001"/>
            <a:ext cx="866775" cy="854075"/>
          </a:xfrm>
          <a:prstGeom prst="ellipse">
            <a:avLst/>
          </a:prstGeom>
          <a:solidFill>
            <a:srgbClr val="FFCC00"/>
          </a:solidFill>
          <a:ln w="12700">
            <a:solidFill>
              <a:srgbClr val="FFCC00"/>
            </a:solidFill>
            <a:round/>
            <a:headEnd type="none" w="sm" len="sm"/>
            <a:tailEnd type="none" w="lg" len="lg"/>
          </a:ln>
          <a:effectLst/>
        </p:spPr>
        <p:txBody>
          <a:bodyPr wrap="none" anchor="ctr"/>
          <a:lstStyle/>
          <a:p>
            <a:pPr>
              <a:defRPr/>
            </a:pPr>
            <a:endParaRPr lang="en-US">
              <a:latin typeface="Arial" charset="0"/>
            </a:endParaRPr>
          </a:p>
        </p:txBody>
      </p:sp>
      <p:sp>
        <p:nvSpPr>
          <p:cNvPr id="1077254" name="Oval 6">
            <a:extLst>
              <a:ext uri="{FF2B5EF4-FFF2-40B4-BE49-F238E27FC236}">
                <a16:creationId xmlns:a16="http://schemas.microsoft.com/office/drawing/2014/main" id="{13962225-C142-4683-B655-C5358BD82541}"/>
              </a:ext>
            </a:extLst>
          </p:cNvPr>
          <p:cNvSpPr>
            <a:spLocks noChangeArrowheads="1"/>
          </p:cNvSpPr>
          <p:nvPr/>
        </p:nvSpPr>
        <p:spPr bwMode="auto">
          <a:xfrm>
            <a:off x="8382000" y="2514600"/>
            <a:ext cx="990600" cy="609600"/>
          </a:xfrm>
          <a:prstGeom prst="ellipse">
            <a:avLst/>
          </a:prstGeom>
          <a:solidFill>
            <a:srgbClr val="FFCC00"/>
          </a:solidFill>
          <a:ln w="12700">
            <a:solidFill>
              <a:srgbClr val="FFCC00"/>
            </a:solidFill>
            <a:round/>
            <a:headEnd type="none" w="sm" len="sm"/>
            <a:tailEnd type="none" w="lg" len="lg"/>
          </a:ln>
          <a:effectLst/>
        </p:spPr>
        <p:txBody>
          <a:bodyPr wrap="none" anchor="ctr"/>
          <a:lstStyle/>
          <a:p>
            <a:pPr>
              <a:defRPr/>
            </a:pPr>
            <a:endParaRPr lang="en-US">
              <a:latin typeface="Arial" charset="0"/>
            </a:endParaRPr>
          </a:p>
        </p:txBody>
      </p:sp>
      <p:sp>
        <p:nvSpPr>
          <p:cNvPr id="1077255" name="Oval 7">
            <a:extLst>
              <a:ext uri="{FF2B5EF4-FFF2-40B4-BE49-F238E27FC236}">
                <a16:creationId xmlns:a16="http://schemas.microsoft.com/office/drawing/2014/main" id="{9B072300-324E-4A21-BF5E-129EF44558B4}"/>
              </a:ext>
            </a:extLst>
          </p:cNvPr>
          <p:cNvSpPr>
            <a:spLocks noChangeArrowheads="1"/>
          </p:cNvSpPr>
          <p:nvPr/>
        </p:nvSpPr>
        <p:spPr bwMode="auto">
          <a:xfrm>
            <a:off x="8382000" y="3429000"/>
            <a:ext cx="1143000" cy="1066800"/>
          </a:xfrm>
          <a:prstGeom prst="ellipse">
            <a:avLst/>
          </a:prstGeom>
          <a:solidFill>
            <a:srgbClr val="FFCC00"/>
          </a:solidFill>
          <a:ln w="12700">
            <a:solidFill>
              <a:srgbClr val="FFCC00"/>
            </a:solidFill>
            <a:round/>
            <a:headEnd type="none" w="sm" len="sm"/>
            <a:tailEnd type="none" w="lg" len="lg"/>
          </a:ln>
          <a:effectLst/>
        </p:spPr>
        <p:txBody>
          <a:bodyPr wrap="none" anchor="ctr"/>
          <a:lstStyle/>
          <a:p>
            <a:pPr>
              <a:defRPr/>
            </a:pPr>
            <a:endParaRPr lang="en-US">
              <a:latin typeface="Arial" charset="0"/>
            </a:endParaRPr>
          </a:p>
        </p:txBody>
      </p:sp>
      <p:grpSp>
        <p:nvGrpSpPr>
          <p:cNvPr id="63495" name="Group 8">
            <a:extLst>
              <a:ext uri="{FF2B5EF4-FFF2-40B4-BE49-F238E27FC236}">
                <a16:creationId xmlns:a16="http://schemas.microsoft.com/office/drawing/2014/main" id="{8F2E5473-83A6-4C0A-BC4F-3A533629A499}"/>
              </a:ext>
            </a:extLst>
          </p:cNvPr>
          <p:cNvGrpSpPr>
            <a:grpSpLocks/>
          </p:cNvGrpSpPr>
          <p:nvPr/>
        </p:nvGrpSpPr>
        <p:grpSpPr bwMode="auto">
          <a:xfrm>
            <a:off x="6248400" y="4648200"/>
            <a:ext cx="1676400" cy="304800"/>
            <a:chOff x="2544" y="2976"/>
            <a:chExt cx="1056" cy="192"/>
          </a:xfrm>
        </p:grpSpPr>
        <p:sp>
          <p:nvSpPr>
            <p:cNvPr id="1077257" name="Line 9">
              <a:extLst>
                <a:ext uri="{FF2B5EF4-FFF2-40B4-BE49-F238E27FC236}">
                  <a16:creationId xmlns:a16="http://schemas.microsoft.com/office/drawing/2014/main" id="{24B8054C-A048-4CAF-BA6D-2A2828E5AAFC}"/>
                </a:ext>
              </a:extLst>
            </p:cNvPr>
            <p:cNvSpPr>
              <a:spLocks noChangeShapeType="1"/>
            </p:cNvSpPr>
            <p:nvPr/>
          </p:nvSpPr>
          <p:spPr bwMode="auto">
            <a:xfrm>
              <a:off x="2544" y="2976"/>
              <a:ext cx="672" cy="0"/>
            </a:xfrm>
            <a:prstGeom prst="line">
              <a:avLst/>
            </a:prstGeom>
            <a:noFill/>
            <a:ln w="76200">
              <a:solidFill>
                <a:srgbClr val="FFCC00"/>
              </a:solidFill>
              <a:round/>
              <a:headEnd type="none" w="sm" len="sm"/>
              <a:tailEnd type="none" w="lg" len="lg"/>
            </a:ln>
            <a:effectLst/>
          </p:spPr>
          <p:txBody>
            <a:bodyPr wrap="none" anchor="ctr"/>
            <a:lstStyle/>
            <a:p>
              <a:pPr>
                <a:defRPr/>
              </a:pPr>
              <a:endParaRPr lang="en-US">
                <a:latin typeface="Arial" charset="0"/>
              </a:endParaRPr>
            </a:p>
          </p:txBody>
        </p:sp>
        <p:sp>
          <p:nvSpPr>
            <p:cNvPr id="1077258" name="Line 10">
              <a:extLst>
                <a:ext uri="{FF2B5EF4-FFF2-40B4-BE49-F238E27FC236}">
                  <a16:creationId xmlns:a16="http://schemas.microsoft.com/office/drawing/2014/main" id="{9CD85123-4D49-4BC7-85AA-C539CCFD3D8D}"/>
                </a:ext>
              </a:extLst>
            </p:cNvPr>
            <p:cNvSpPr>
              <a:spLocks noChangeShapeType="1"/>
            </p:cNvSpPr>
            <p:nvPr/>
          </p:nvSpPr>
          <p:spPr bwMode="auto">
            <a:xfrm>
              <a:off x="2544" y="3168"/>
              <a:ext cx="1056" cy="0"/>
            </a:xfrm>
            <a:prstGeom prst="line">
              <a:avLst/>
            </a:prstGeom>
            <a:noFill/>
            <a:ln w="76200">
              <a:solidFill>
                <a:srgbClr val="FFCC00"/>
              </a:solidFill>
              <a:round/>
              <a:headEnd type="none" w="sm" len="sm"/>
              <a:tailEnd type="none" w="lg" len="lg"/>
            </a:ln>
            <a:effectLst/>
          </p:spPr>
          <p:txBody>
            <a:bodyPr wrap="none" anchor="ctr"/>
            <a:lstStyle/>
            <a:p>
              <a:pPr>
                <a:defRPr/>
              </a:pPr>
              <a:endParaRPr lang="en-US">
                <a:latin typeface="Arial" charset="0"/>
              </a:endParaRPr>
            </a:p>
          </p:txBody>
        </p:sp>
      </p:grpSp>
      <p:sp>
        <p:nvSpPr>
          <p:cNvPr id="1077259" name="Line 11">
            <a:extLst>
              <a:ext uri="{FF2B5EF4-FFF2-40B4-BE49-F238E27FC236}">
                <a16:creationId xmlns:a16="http://schemas.microsoft.com/office/drawing/2014/main" id="{5DF2374E-25A8-41E2-B4AA-C6B5F6F7E32D}"/>
              </a:ext>
            </a:extLst>
          </p:cNvPr>
          <p:cNvSpPr>
            <a:spLocks noChangeShapeType="1"/>
          </p:cNvSpPr>
          <p:nvPr/>
        </p:nvSpPr>
        <p:spPr bwMode="auto">
          <a:xfrm flipV="1">
            <a:off x="7620000" y="2895600"/>
            <a:ext cx="609600" cy="304800"/>
          </a:xfrm>
          <a:prstGeom prst="line">
            <a:avLst/>
          </a:prstGeom>
          <a:noFill/>
          <a:ln w="12700">
            <a:solidFill>
              <a:schemeClr val="tx1"/>
            </a:solidFill>
            <a:round/>
            <a:headEnd type="none" w="sm" len="sm"/>
            <a:tailEnd type="triangle" w="lg" len="lg"/>
          </a:ln>
          <a:effectLst/>
        </p:spPr>
        <p:txBody>
          <a:bodyPr wrap="none" anchor="ctr"/>
          <a:lstStyle/>
          <a:p>
            <a:pPr>
              <a:defRPr/>
            </a:pPr>
            <a:endParaRPr lang="en-US">
              <a:latin typeface="Arial" charset="0"/>
            </a:endParaRPr>
          </a:p>
        </p:txBody>
      </p:sp>
      <p:sp>
        <p:nvSpPr>
          <p:cNvPr id="1077260" name="Line 12">
            <a:extLst>
              <a:ext uri="{FF2B5EF4-FFF2-40B4-BE49-F238E27FC236}">
                <a16:creationId xmlns:a16="http://schemas.microsoft.com/office/drawing/2014/main" id="{B2747055-7BE7-4B01-9BEC-F0875F7EFDC4}"/>
              </a:ext>
            </a:extLst>
          </p:cNvPr>
          <p:cNvSpPr>
            <a:spLocks noChangeShapeType="1"/>
          </p:cNvSpPr>
          <p:nvPr/>
        </p:nvSpPr>
        <p:spPr bwMode="auto">
          <a:xfrm>
            <a:off x="7543800" y="3733800"/>
            <a:ext cx="609600" cy="228600"/>
          </a:xfrm>
          <a:prstGeom prst="line">
            <a:avLst/>
          </a:prstGeom>
          <a:noFill/>
          <a:ln w="12700">
            <a:solidFill>
              <a:schemeClr val="tx1"/>
            </a:solidFill>
            <a:round/>
            <a:headEnd type="none" w="sm" len="sm"/>
            <a:tailEnd type="triangle" w="lg" len="lg"/>
          </a:ln>
          <a:effectLst/>
        </p:spPr>
        <p:txBody>
          <a:bodyPr wrap="none" anchor="ctr"/>
          <a:lstStyle/>
          <a:p>
            <a:pPr>
              <a:defRPr/>
            </a:pPr>
            <a:endParaRPr lang="en-US">
              <a:latin typeface="Arial" charset="0"/>
            </a:endParaRPr>
          </a:p>
        </p:txBody>
      </p:sp>
      <p:grpSp>
        <p:nvGrpSpPr>
          <p:cNvPr id="63498" name="Group 13">
            <a:extLst>
              <a:ext uri="{FF2B5EF4-FFF2-40B4-BE49-F238E27FC236}">
                <a16:creationId xmlns:a16="http://schemas.microsoft.com/office/drawing/2014/main" id="{3071238B-F967-433A-8342-BA554AE9AA23}"/>
              </a:ext>
            </a:extLst>
          </p:cNvPr>
          <p:cNvGrpSpPr>
            <a:grpSpLocks/>
          </p:cNvGrpSpPr>
          <p:nvPr/>
        </p:nvGrpSpPr>
        <p:grpSpPr bwMode="auto">
          <a:xfrm>
            <a:off x="6324600" y="5334000"/>
            <a:ext cx="2362200" cy="609600"/>
            <a:chOff x="2592" y="3408"/>
            <a:chExt cx="1488" cy="384"/>
          </a:xfrm>
        </p:grpSpPr>
        <p:sp>
          <p:nvSpPr>
            <p:cNvPr id="1077262" name="Line 14">
              <a:extLst>
                <a:ext uri="{FF2B5EF4-FFF2-40B4-BE49-F238E27FC236}">
                  <a16:creationId xmlns:a16="http://schemas.microsoft.com/office/drawing/2014/main" id="{E1D4C865-08BD-4C0F-874B-2B66700B6B04}"/>
                </a:ext>
              </a:extLst>
            </p:cNvPr>
            <p:cNvSpPr>
              <a:spLocks noChangeShapeType="1"/>
            </p:cNvSpPr>
            <p:nvPr/>
          </p:nvSpPr>
          <p:spPr bwMode="auto">
            <a:xfrm>
              <a:off x="2592" y="3408"/>
              <a:ext cx="0" cy="384"/>
            </a:xfrm>
            <a:prstGeom prst="line">
              <a:avLst/>
            </a:prstGeom>
            <a:noFill/>
            <a:ln w="76200">
              <a:solidFill>
                <a:srgbClr val="FFCC00"/>
              </a:solidFill>
              <a:round/>
              <a:headEnd type="none" w="sm" len="sm"/>
              <a:tailEnd type="none" w="lg" len="lg"/>
            </a:ln>
            <a:effectLst/>
          </p:spPr>
          <p:txBody>
            <a:bodyPr wrap="none" anchor="ctr"/>
            <a:lstStyle/>
            <a:p>
              <a:pPr>
                <a:defRPr/>
              </a:pPr>
              <a:endParaRPr lang="en-US">
                <a:latin typeface="Arial" charset="0"/>
              </a:endParaRPr>
            </a:p>
          </p:txBody>
        </p:sp>
        <p:sp>
          <p:nvSpPr>
            <p:cNvPr id="1077263" name="Line 15">
              <a:extLst>
                <a:ext uri="{FF2B5EF4-FFF2-40B4-BE49-F238E27FC236}">
                  <a16:creationId xmlns:a16="http://schemas.microsoft.com/office/drawing/2014/main" id="{89F50444-BB6D-4B9F-9FF6-90840F472043}"/>
                </a:ext>
              </a:extLst>
            </p:cNvPr>
            <p:cNvSpPr>
              <a:spLocks noChangeShapeType="1"/>
            </p:cNvSpPr>
            <p:nvPr/>
          </p:nvSpPr>
          <p:spPr bwMode="auto">
            <a:xfrm>
              <a:off x="2592" y="3792"/>
              <a:ext cx="432" cy="0"/>
            </a:xfrm>
            <a:prstGeom prst="line">
              <a:avLst/>
            </a:prstGeom>
            <a:noFill/>
            <a:ln w="76200">
              <a:solidFill>
                <a:srgbClr val="FFCC00"/>
              </a:solidFill>
              <a:round/>
              <a:headEnd type="none" w="sm" len="sm"/>
              <a:tailEnd type="none" w="lg" len="lg"/>
            </a:ln>
            <a:effectLst/>
          </p:spPr>
          <p:txBody>
            <a:bodyPr wrap="none" anchor="ctr"/>
            <a:lstStyle/>
            <a:p>
              <a:pPr>
                <a:defRPr/>
              </a:pPr>
              <a:endParaRPr lang="en-US">
                <a:latin typeface="Arial" charset="0"/>
              </a:endParaRPr>
            </a:p>
          </p:txBody>
        </p:sp>
        <p:sp>
          <p:nvSpPr>
            <p:cNvPr id="1077264" name="Line 16">
              <a:extLst>
                <a:ext uri="{FF2B5EF4-FFF2-40B4-BE49-F238E27FC236}">
                  <a16:creationId xmlns:a16="http://schemas.microsoft.com/office/drawing/2014/main" id="{420AD91D-1AC7-480F-A246-AD5BF1C8D5B6}"/>
                </a:ext>
              </a:extLst>
            </p:cNvPr>
            <p:cNvSpPr>
              <a:spLocks noChangeShapeType="1"/>
            </p:cNvSpPr>
            <p:nvPr/>
          </p:nvSpPr>
          <p:spPr bwMode="auto">
            <a:xfrm>
              <a:off x="3600" y="3408"/>
              <a:ext cx="0" cy="384"/>
            </a:xfrm>
            <a:prstGeom prst="line">
              <a:avLst/>
            </a:prstGeom>
            <a:noFill/>
            <a:ln w="76200">
              <a:solidFill>
                <a:srgbClr val="FFCC00"/>
              </a:solidFill>
              <a:round/>
              <a:headEnd type="none" w="sm" len="sm"/>
              <a:tailEnd type="none" w="lg" len="lg"/>
            </a:ln>
            <a:effectLst/>
          </p:spPr>
          <p:txBody>
            <a:bodyPr wrap="none" anchor="ctr"/>
            <a:lstStyle/>
            <a:p>
              <a:pPr>
                <a:defRPr/>
              </a:pPr>
              <a:endParaRPr lang="en-US">
                <a:latin typeface="Arial" charset="0"/>
              </a:endParaRPr>
            </a:p>
          </p:txBody>
        </p:sp>
        <p:sp>
          <p:nvSpPr>
            <p:cNvPr id="1077265" name="Line 17">
              <a:extLst>
                <a:ext uri="{FF2B5EF4-FFF2-40B4-BE49-F238E27FC236}">
                  <a16:creationId xmlns:a16="http://schemas.microsoft.com/office/drawing/2014/main" id="{1F4E3D4E-B803-4579-809D-04777DE235A8}"/>
                </a:ext>
              </a:extLst>
            </p:cNvPr>
            <p:cNvSpPr>
              <a:spLocks noChangeShapeType="1"/>
            </p:cNvSpPr>
            <p:nvPr/>
          </p:nvSpPr>
          <p:spPr bwMode="auto">
            <a:xfrm flipV="1">
              <a:off x="3600" y="3648"/>
              <a:ext cx="480" cy="144"/>
            </a:xfrm>
            <a:prstGeom prst="line">
              <a:avLst/>
            </a:prstGeom>
            <a:noFill/>
            <a:ln w="76200">
              <a:solidFill>
                <a:srgbClr val="FFCC00"/>
              </a:solidFill>
              <a:round/>
              <a:headEnd type="none" w="sm" len="sm"/>
              <a:tailEnd type="none" w="lg" len="lg"/>
            </a:ln>
            <a:effectLst/>
          </p:spPr>
          <p:txBody>
            <a:bodyPr wrap="none" anchor="ctr"/>
            <a:lstStyle/>
            <a:p>
              <a:pPr>
                <a:defRPr/>
              </a:pPr>
              <a:endParaRPr lang="en-US">
                <a:latin typeface="Arial"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E26BA-3D03-4A4B-9333-284668024D1B}"/>
              </a:ext>
            </a:extLst>
          </p:cNvPr>
          <p:cNvSpPr>
            <a:spLocks noGrp="1"/>
          </p:cNvSpPr>
          <p:nvPr>
            <p:ph type="title"/>
          </p:nvPr>
        </p:nvSpPr>
        <p:spPr/>
        <p:txBody>
          <a:bodyPr/>
          <a:lstStyle/>
          <a:p>
            <a:r>
              <a:rPr lang="en-US" dirty="0"/>
              <a:t>Class plan (Learning Outcomes)</a:t>
            </a:r>
          </a:p>
        </p:txBody>
      </p:sp>
      <p:sp>
        <p:nvSpPr>
          <p:cNvPr id="3" name="Content Placeholder 2">
            <a:extLst>
              <a:ext uri="{FF2B5EF4-FFF2-40B4-BE49-F238E27FC236}">
                <a16:creationId xmlns:a16="http://schemas.microsoft.com/office/drawing/2014/main" id="{A0D99D6B-5339-44E7-9427-197FEE82E577}"/>
              </a:ext>
            </a:extLst>
          </p:cNvPr>
          <p:cNvSpPr>
            <a:spLocks noGrp="1"/>
          </p:cNvSpPr>
          <p:nvPr>
            <p:ph type="body" idx="1"/>
          </p:nvPr>
        </p:nvSpPr>
        <p:spPr>
          <a:xfrm>
            <a:off x="1351722" y="2021596"/>
            <a:ext cx="9191707" cy="3077766"/>
          </a:xfrm>
        </p:spPr>
        <p:txBody>
          <a:bodyPr/>
          <a:lstStyle/>
          <a:p>
            <a:r>
              <a:rPr lang="en-US" sz="2500" dirty="0"/>
              <a:t>LO1: What is mapping and why mapping is needed?</a:t>
            </a:r>
          </a:p>
          <a:p>
            <a:r>
              <a:rPr lang="en-US" sz="2500" dirty="0"/>
              <a:t>LO2: What is different with spatial data compare to data you learned before?</a:t>
            </a:r>
          </a:p>
          <a:p>
            <a:r>
              <a:rPr lang="en-US" sz="2500" dirty="0"/>
              <a:t>LO3:What questions we can answer by means of GIS?</a:t>
            </a:r>
          </a:p>
          <a:p>
            <a:r>
              <a:rPr lang="en-US" sz="2500" dirty="0"/>
              <a:t>LO4:What is GIS Technology?</a:t>
            </a:r>
          </a:p>
          <a:p>
            <a:r>
              <a:rPr lang="en-US" sz="2500" dirty="0"/>
              <a:t>LO5: What Data Models are deployed by GIS?</a:t>
            </a:r>
          </a:p>
          <a:p>
            <a:r>
              <a:rPr lang="en-US" sz="2500" dirty="0"/>
              <a:t>LO6: Hands-on experience with installation and operations with open-source free QGIS </a:t>
            </a:r>
          </a:p>
        </p:txBody>
      </p:sp>
    </p:spTree>
    <p:extLst>
      <p:ext uri="{BB962C8B-B14F-4D97-AF65-F5344CB8AC3E}">
        <p14:creationId xmlns:p14="http://schemas.microsoft.com/office/powerpoint/2010/main" val="2100733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9FA7D0AD-5CF5-4A53-9635-EC94F88D2982}"/>
              </a:ext>
            </a:extLst>
          </p:cNvPr>
          <p:cNvSpPr>
            <a:spLocks noGrp="1" noChangeArrowheads="1"/>
          </p:cNvSpPr>
          <p:nvPr>
            <p:ph type="title"/>
          </p:nvPr>
        </p:nvSpPr>
        <p:spPr>
          <a:xfrm>
            <a:off x="2216150" y="717550"/>
            <a:ext cx="7759700" cy="927100"/>
          </a:xfrm>
        </p:spPr>
        <p:txBody>
          <a:bodyPr/>
          <a:lstStyle/>
          <a:p>
            <a:pPr>
              <a:defRPr/>
            </a:pPr>
            <a:r>
              <a:rPr lang="en-US">
                <a:effectLst/>
              </a:rPr>
              <a:t>Map Projections</a:t>
            </a:r>
          </a:p>
        </p:txBody>
      </p:sp>
      <p:pic>
        <p:nvPicPr>
          <p:cNvPr id="32771" name="Picture 2" descr="cone">
            <a:extLst>
              <a:ext uri="{FF2B5EF4-FFF2-40B4-BE49-F238E27FC236}">
                <a16:creationId xmlns:a16="http://schemas.microsoft.com/office/drawing/2014/main" id="{53B92384-A1A6-4923-A392-CF8A1B6885C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05000" y="2057400"/>
            <a:ext cx="2743200" cy="4191000"/>
          </a:xfrm>
          <a:solidFill>
            <a:schemeClr val="tx1"/>
          </a:solidFill>
        </p:spPr>
      </p:pic>
      <p:pic>
        <p:nvPicPr>
          <p:cNvPr id="32772" name="Picture 2" descr="cylinder">
            <a:extLst>
              <a:ext uri="{FF2B5EF4-FFF2-40B4-BE49-F238E27FC236}">
                <a16:creationId xmlns:a16="http://schemas.microsoft.com/office/drawing/2014/main" id="{8434C682-DD34-4CD2-9E98-1B4B453B6095}"/>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800600" y="2057400"/>
            <a:ext cx="2743200" cy="4191000"/>
          </a:xfrm>
          <a:solidFill>
            <a:schemeClr val="tx1"/>
          </a:solidFill>
        </p:spPr>
      </p:pic>
      <p:pic>
        <p:nvPicPr>
          <p:cNvPr id="32773" name="Picture 3" descr="plane">
            <a:extLst>
              <a:ext uri="{FF2B5EF4-FFF2-40B4-BE49-F238E27FC236}">
                <a16:creationId xmlns:a16="http://schemas.microsoft.com/office/drawing/2014/main" id="{5592ECD7-8EC0-4DA5-8B0C-5E4EEBD4936E}"/>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7620000" y="2057400"/>
            <a:ext cx="2647950" cy="4191000"/>
          </a:xfrm>
          <a:solidFill>
            <a:schemeClr val="tx1"/>
          </a:solid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a:extLst>
              <a:ext uri="{FF2B5EF4-FFF2-40B4-BE49-F238E27FC236}">
                <a16:creationId xmlns:a16="http://schemas.microsoft.com/office/drawing/2014/main" id="{427805CD-4C57-49AC-9A37-4A9953AFD0C2}"/>
              </a:ext>
            </a:extLst>
          </p:cNvPr>
          <p:cNvSpPr>
            <a:spLocks noGrp="1" noChangeArrowheads="1"/>
          </p:cNvSpPr>
          <p:nvPr>
            <p:ph type="title"/>
          </p:nvPr>
        </p:nvSpPr>
        <p:spPr>
          <a:xfrm>
            <a:off x="2209800" y="457200"/>
            <a:ext cx="7759700" cy="927100"/>
          </a:xfrm>
        </p:spPr>
        <p:txBody>
          <a:bodyPr/>
          <a:lstStyle/>
          <a:p>
            <a:pPr>
              <a:defRPr/>
            </a:pPr>
            <a:r>
              <a:rPr lang="en-US"/>
              <a:t>Map Projections</a:t>
            </a:r>
          </a:p>
        </p:txBody>
      </p:sp>
      <p:sp>
        <p:nvSpPr>
          <p:cNvPr id="1001475" name="Rectangle 3">
            <a:extLst>
              <a:ext uri="{FF2B5EF4-FFF2-40B4-BE49-F238E27FC236}">
                <a16:creationId xmlns:a16="http://schemas.microsoft.com/office/drawing/2014/main" id="{F60DF75B-5F0B-4A78-8969-76C82B69E2A7}"/>
              </a:ext>
            </a:extLst>
          </p:cNvPr>
          <p:cNvSpPr>
            <a:spLocks noGrp="1" noChangeArrowheads="1"/>
          </p:cNvSpPr>
          <p:nvPr>
            <p:ph type="body" idx="1"/>
          </p:nvPr>
        </p:nvSpPr>
        <p:spPr>
          <a:xfrm>
            <a:off x="2667000" y="1752600"/>
            <a:ext cx="6858000" cy="4114800"/>
          </a:xfrm>
        </p:spPr>
        <p:txBody>
          <a:bodyPr/>
          <a:lstStyle/>
          <a:p>
            <a:pPr>
              <a:buFont typeface="Arial" charset="0"/>
              <a:buChar char="•"/>
              <a:defRPr/>
            </a:pPr>
            <a:r>
              <a:rPr lang="en-US"/>
              <a:t>Mathematical conversion of the 3-D nature of the earth’s surface onto a flat 2-dimensional plane (screen or map)</a:t>
            </a:r>
          </a:p>
          <a:p>
            <a:pPr>
              <a:buFont typeface="Arial" charset="0"/>
              <a:buChar char="•"/>
              <a:defRPr/>
            </a:pPr>
            <a:r>
              <a:rPr lang="en-US" sz="4000"/>
              <a:t>(</a:t>
            </a:r>
            <a:r>
              <a:rPr lang="en-US" sz="4000">
                <a:latin typeface="Symbol" pitchFamily="18" charset="2"/>
              </a:rPr>
              <a:t>l, j) </a:t>
            </a:r>
            <a:r>
              <a:rPr lang="en-US" sz="4000">
                <a:latin typeface="Wingdings" pitchFamily="2" charset="2"/>
              </a:rPr>
              <a:t>			</a:t>
            </a:r>
            <a:r>
              <a:rPr lang="en-US" sz="4000"/>
              <a:t>(x, y)</a:t>
            </a:r>
          </a:p>
          <a:p>
            <a:pPr>
              <a:buFont typeface="Arial" charset="0"/>
              <a:buChar char="•"/>
              <a:defRPr/>
            </a:pPr>
            <a:endParaRPr lang="en-US"/>
          </a:p>
        </p:txBody>
      </p:sp>
      <p:sp>
        <p:nvSpPr>
          <p:cNvPr id="1001476" name="Line 4">
            <a:extLst>
              <a:ext uri="{FF2B5EF4-FFF2-40B4-BE49-F238E27FC236}">
                <a16:creationId xmlns:a16="http://schemas.microsoft.com/office/drawing/2014/main" id="{A1A83C32-819C-477E-94D2-5E22783CB428}"/>
              </a:ext>
            </a:extLst>
          </p:cNvPr>
          <p:cNvSpPr>
            <a:spLocks noChangeShapeType="1"/>
          </p:cNvSpPr>
          <p:nvPr/>
        </p:nvSpPr>
        <p:spPr bwMode="auto">
          <a:xfrm>
            <a:off x="4495800" y="4267200"/>
            <a:ext cx="1676400" cy="0"/>
          </a:xfrm>
          <a:prstGeom prst="line">
            <a:avLst/>
          </a:prstGeom>
          <a:noFill/>
          <a:ln w="50800">
            <a:solidFill>
              <a:schemeClr val="tx1"/>
            </a:solidFill>
            <a:round/>
            <a:headEnd type="stealth" w="med" len="lg"/>
            <a:tailEnd type="stealth" w="med" len="lg"/>
          </a:ln>
          <a:effectLst/>
        </p:spPr>
        <p:txBody>
          <a:bodyPr wrap="none" anchor="ctr"/>
          <a:lstStyle/>
          <a:p>
            <a:pPr>
              <a:defRPr/>
            </a:pPr>
            <a:endParaRPr lang="en-US">
              <a:latin typeface="Arial"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8" name="Rectangle 2">
            <a:extLst>
              <a:ext uri="{FF2B5EF4-FFF2-40B4-BE49-F238E27FC236}">
                <a16:creationId xmlns:a16="http://schemas.microsoft.com/office/drawing/2014/main" id="{94B87BBF-581C-4797-92E4-1E2B273A1443}"/>
              </a:ext>
            </a:extLst>
          </p:cNvPr>
          <p:cNvSpPr>
            <a:spLocks noGrp="1" noChangeArrowheads="1"/>
          </p:cNvSpPr>
          <p:nvPr>
            <p:ph type="title"/>
          </p:nvPr>
        </p:nvSpPr>
        <p:spPr>
          <a:xfrm>
            <a:off x="2209800" y="533400"/>
            <a:ext cx="7759700" cy="927100"/>
          </a:xfrm>
        </p:spPr>
        <p:txBody>
          <a:bodyPr/>
          <a:lstStyle/>
          <a:p>
            <a:pPr>
              <a:defRPr/>
            </a:pPr>
            <a:r>
              <a:rPr lang="en-US"/>
              <a:t>UTM</a:t>
            </a:r>
          </a:p>
        </p:txBody>
      </p:sp>
      <p:pic>
        <p:nvPicPr>
          <p:cNvPr id="87043" name="Picture 3" descr="C:\Work\Bryant\utmzones.gif">
            <a:extLst>
              <a:ext uri="{FF2B5EF4-FFF2-40B4-BE49-F238E27FC236}">
                <a16:creationId xmlns:a16="http://schemas.microsoft.com/office/drawing/2014/main" id="{DBC4D729-F06F-465C-A749-0400759EA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1676401"/>
            <a:ext cx="8493125"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D4E9-F54B-4183-98B8-E0E46C8687B9}"/>
              </a:ext>
            </a:extLst>
          </p:cNvPr>
          <p:cNvSpPr>
            <a:spLocks noGrp="1"/>
          </p:cNvSpPr>
          <p:nvPr>
            <p:ph type="ctrTitle"/>
          </p:nvPr>
        </p:nvSpPr>
        <p:spPr>
          <a:xfrm>
            <a:off x="2209800" y="457200"/>
            <a:ext cx="7696200" cy="1295401"/>
          </a:xfrm>
          <a:ln>
            <a:miter lim="800000"/>
            <a:headEnd/>
            <a:tailEnd/>
          </a:ln>
          <a:extLst/>
        </p:spPr>
        <p:txBody>
          <a:bodyPr/>
          <a:lstStyle/>
          <a:p>
            <a:pPr eaLnBrk="1" fontAlgn="auto" hangingPunct="1">
              <a:spcAft>
                <a:spcPts val="0"/>
              </a:spcAft>
              <a:defRPr/>
            </a:pPr>
            <a:r>
              <a:rPr lang="en-US" dirty="0"/>
              <a:t>GIS is deploying datums</a:t>
            </a:r>
          </a:p>
        </p:txBody>
      </p:sp>
      <p:pic>
        <p:nvPicPr>
          <p:cNvPr id="3075" name="Picture 2" descr="http://www.shanekillian.com/images/EclipseAndEarth.jpg">
            <a:extLst>
              <a:ext uri="{FF2B5EF4-FFF2-40B4-BE49-F238E27FC236}">
                <a16:creationId xmlns:a16="http://schemas.microsoft.com/office/drawing/2014/main" id="{1F547809-016B-4CA0-B287-04ABF0C79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294" y="2085443"/>
            <a:ext cx="4841652" cy="3633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http://www.freewebs.com/cosmologies/Greek-Universe1.gif">
            <a:extLst>
              <a:ext uri="{FF2B5EF4-FFF2-40B4-BE49-F238E27FC236}">
                <a16:creationId xmlns:a16="http://schemas.microsoft.com/office/drawing/2014/main" id="{FCDE55CF-5E1C-492F-A0B8-72E364795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662" y="1881575"/>
            <a:ext cx="3828984" cy="383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C5274662-3F28-4A7A-9C8F-FCDB5DA8112A}"/>
              </a:ext>
            </a:extLst>
          </p:cNvPr>
          <p:cNvSpPr>
            <a:spLocks noGrp="1"/>
          </p:cNvSpPr>
          <p:nvPr>
            <p:ph type="title"/>
          </p:nvPr>
        </p:nvSpPr>
        <p:spPr/>
        <p:txBody>
          <a:bodyPr/>
          <a:lstStyle/>
          <a:p>
            <a:pPr eaLnBrk="1" hangingPunct="1"/>
            <a:br>
              <a:rPr lang="en-US" altLang="en-US" sz="4600" b="1"/>
            </a:br>
            <a:br>
              <a:rPr lang="en-US" altLang="en-US" sz="4600" b="1"/>
            </a:br>
            <a:br>
              <a:rPr lang="en-US" altLang="en-US" sz="4600" b="1"/>
            </a:br>
            <a:br>
              <a:rPr lang="en-US" altLang="en-US" sz="4600" b="1"/>
            </a:br>
            <a:endParaRPr lang="en-US" altLang="en-US" sz="4600" b="1"/>
          </a:p>
        </p:txBody>
      </p:sp>
      <p:sp>
        <p:nvSpPr>
          <p:cNvPr id="4099" name="Rectangle 7">
            <a:extLst>
              <a:ext uri="{FF2B5EF4-FFF2-40B4-BE49-F238E27FC236}">
                <a16:creationId xmlns:a16="http://schemas.microsoft.com/office/drawing/2014/main" id="{621841A9-2A59-4142-B378-74AB5DA2D0F2}"/>
              </a:ext>
            </a:extLst>
          </p:cNvPr>
          <p:cNvSpPr>
            <a:spLocks noGrp="1"/>
          </p:cNvSpPr>
          <p:nvPr>
            <p:ph type="body" idx="1"/>
          </p:nvPr>
        </p:nvSpPr>
        <p:spPr>
          <a:xfrm>
            <a:off x="389614" y="228600"/>
            <a:ext cx="4556097" cy="2323769"/>
          </a:xfrm>
        </p:spPr>
        <p:txBody>
          <a:bodyPr/>
          <a:lstStyle/>
          <a:p>
            <a:pPr eaLnBrk="1" hangingPunct="1"/>
            <a:r>
              <a:rPr lang="en-US" altLang="en-US" sz="2800" dirty="0"/>
              <a:t>What is </a:t>
            </a:r>
            <a:r>
              <a:rPr lang="en-US" altLang="en-US" sz="2800" b="1" dirty="0"/>
              <a:t>circumference of the earth value ?</a:t>
            </a:r>
          </a:p>
          <a:p>
            <a:pPr eaLnBrk="1" hangingPunct="1"/>
            <a:r>
              <a:rPr lang="en-US" altLang="en-US" sz="2800" b="1" dirty="0"/>
              <a:t>Who measured it first?</a:t>
            </a:r>
          </a:p>
          <a:p>
            <a:pPr eaLnBrk="1" hangingPunct="1"/>
            <a:r>
              <a:rPr lang="en-US" altLang="en-US" sz="2800" b="1" dirty="0"/>
              <a:t>How?</a:t>
            </a:r>
          </a:p>
          <a:p>
            <a:pPr eaLnBrk="1" hangingPunct="1"/>
            <a:endParaRPr lang="en-US" altLang="en-US" b="1" dirty="0"/>
          </a:p>
        </p:txBody>
      </p:sp>
      <p:pic>
        <p:nvPicPr>
          <p:cNvPr id="2" name="Online Media 1">
            <a:hlinkClick r:id="" action="ppaction://media"/>
            <a:extLst>
              <a:ext uri="{FF2B5EF4-FFF2-40B4-BE49-F238E27FC236}">
                <a16:creationId xmlns:a16="http://schemas.microsoft.com/office/drawing/2014/main" id="{0BEE335D-FE6B-44F1-8F18-0345A9B51623}"/>
              </a:ext>
            </a:extLst>
          </p:cNvPr>
          <p:cNvPicPr>
            <a:picLocks noRot="1" noChangeAspect="1"/>
          </p:cNvPicPr>
          <p:nvPr>
            <a:videoFile r:link="rId1"/>
          </p:nvPr>
        </p:nvPicPr>
        <p:blipFill>
          <a:blip r:embed="rId4"/>
          <a:stretch>
            <a:fillRect/>
          </a:stretch>
        </p:blipFill>
        <p:spPr>
          <a:xfrm>
            <a:off x="4670950" y="1691640"/>
            <a:ext cx="7067826" cy="397565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2">
            <a:extLst>
              <a:ext uri="{FF2B5EF4-FFF2-40B4-BE49-F238E27FC236}">
                <a16:creationId xmlns:a16="http://schemas.microsoft.com/office/drawing/2014/main" id="{D45C7177-E791-4D5C-B28F-EE91E4139931}"/>
              </a:ext>
            </a:extLst>
          </p:cNvPr>
          <p:cNvSpPr>
            <a:spLocks noGrp="1" noChangeArrowheads="1"/>
          </p:cNvSpPr>
          <p:nvPr>
            <p:ph type="title"/>
          </p:nvPr>
        </p:nvSpPr>
        <p:spPr>
          <a:xfrm>
            <a:off x="2216150" y="717550"/>
            <a:ext cx="7759700" cy="927100"/>
          </a:xfrm>
        </p:spPr>
        <p:txBody>
          <a:bodyPr/>
          <a:lstStyle/>
          <a:p>
            <a:pPr>
              <a:defRPr/>
            </a:pPr>
            <a:r>
              <a:rPr lang="en-US"/>
              <a:t>Datums</a:t>
            </a:r>
          </a:p>
        </p:txBody>
      </p:sp>
      <p:sp>
        <p:nvSpPr>
          <p:cNvPr id="1273859" name="Rectangle 3">
            <a:extLst>
              <a:ext uri="{FF2B5EF4-FFF2-40B4-BE49-F238E27FC236}">
                <a16:creationId xmlns:a16="http://schemas.microsoft.com/office/drawing/2014/main" id="{C275447A-3837-4BF2-AF9A-F95A80135A8F}"/>
              </a:ext>
            </a:extLst>
          </p:cNvPr>
          <p:cNvSpPr>
            <a:spLocks noChangeArrowheads="1"/>
          </p:cNvSpPr>
          <p:nvPr/>
        </p:nvSpPr>
        <p:spPr bwMode="auto">
          <a:xfrm>
            <a:off x="2209800" y="2057400"/>
            <a:ext cx="8153400" cy="3886200"/>
          </a:xfrm>
          <a:prstGeom prst="rect">
            <a:avLst/>
          </a:prstGeom>
          <a:noFill/>
          <a:ln w="9525">
            <a:noFill/>
            <a:miter lim="800000"/>
            <a:headEnd/>
            <a:tailEnd/>
          </a:ln>
          <a:effectLst/>
        </p:spPr>
        <p:txBody>
          <a:bodyPr lIns="92075" tIns="46038" rIns="92075" bIns="46038"/>
          <a:lstStyle/>
          <a:p>
            <a:pPr marL="342900" indent="-342900">
              <a:spcBef>
                <a:spcPct val="20000"/>
              </a:spcBef>
              <a:buClr>
                <a:srgbClr val="FAFD00"/>
              </a:buClr>
              <a:buSzPct val="100000"/>
              <a:buFont typeface="Arial" charset="0"/>
              <a:buChar char="•"/>
              <a:defRPr/>
            </a:pPr>
            <a:r>
              <a:rPr lang="en-US" sz="2800" b="1">
                <a:solidFill>
                  <a:srgbClr val="FFFFFF"/>
                </a:solidFill>
                <a:effectLst>
                  <a:outerShdw blurRad="38100" dist="38100" dir="2700000" algn="tl">
                    <a:srgbClr val="000000"/>
                  </a:outerShdw>
                </a:effectLst>
                <a:latin typeface="Arial" charset="0"/>
              </a:rPr>
              <a:t>Reference frame for locating points on Earth’s surface</a:t>
            </a:r>
          </a:p>
          <a:p>
            <a:pPr marL="742950" lvl="1" indent="-285750">
              <a:spcBef>
                <a:spcPct val="20000"/>
              </a:spcBef>
              <a:buClr>
                <a:srgbClr val="FAFD00"/>
              </a:buClr>
              <a:buSzPct val="100000"/>
              <a:buFont typeface="Arial" charset="0"/>
              <a:buChar char="–"/>
              <a:defRPr/>
            </a:pPr>
            <a:r>
              <a:rPr lang="en-US" sz="2000" b="1">
                <a:solidFill>
                  <a:srgbClr val="FFFFFF"/>
                </a:solidFill>
                <a:effectLst>
                  <a:outerShdw blurRad="38100" dist="38100" dir="2700000" algn="tl">
                    <a:srgbClr val="000000"/>
                  </a:outerShdw>
                </a:effectLst>
                <a:latin typeface="Arial" charset="0"/>
              </a:rPr>
              <a:t>A set of parameters defining a coordinate system on earth’s surface</a:t>
            </a:r>
          </a:p>
          <a:p>
            <a:pPr marL="342900" indent="-342900">
              <a:spcBef>
                <a:spcPct val="20000"/>
              </a:spcBef>
              <a:buClr>
                <a:srgbClr val="FAFD00"/>
              </a:buClr>
              <a:buSzPct val="100000"/>
              <a:buFont typeface="Arial" charset="0"/>
              <a:buChar char="•"/>
              <a:defRPr/>
            </a:pPr>
            <a:r>
              <a:rPr lang="en-US" sz="2800" b="1">
                <a:solidFill>
                  <a:srgbClr val="FFFFFF"/>
                </a:solidFill>
                <a:effectLst>
                  <a:outerShdw blurRad="38100" dist="38100" dir="2700000" algn="tl">
                    <a:srgbClr val="000000"/>
                  </a:outerShdw>
                </a:effectLst>
                <a:latin typeface="Arial" charset="0"/>
              </a:rPr>
              <a:t>Defines origin &amp; orientation of latitude/longitude lines</a:t>
            </a:r>
          </a:p>
          <a:p>
            <a:pPr marL="342900" indent="-342900">
              <a:spcBef>
                <a:spcPct val="20000"/>
              </a:spcBef>
              <a:buClr>
                <a:srgbClr val="FAFD00"/>
              </a:buClr>
              <a:buSzPct val="100000"/>
              <a:buFont typeface="Arial" charset="0"/>
              <a:buChar char="•"/>
              <a:defRPr/>
            </a:pPr>
            <a:r>
              <a:rPr lang="en-US" sz="2800" b="1">
                <a:solidFill>
                  <a:srgbClr val="FFFFFF"/>
                </a:solidFill>
                <a:effectLst>
                  <a:outerShdw blurRad="38100" dist="38100" dir="2700000" algn="tl">
                    <a:srgbClr val="000000"/>
                  </a:outerShdw>
                </a:effectLst>
                <a:latin typeface="Arial" charset="0"/>
              </a:rPr>
              <a:t>Defines the position of the spheroid relative to Earth’s center.</a:t>
            </a:r>
          </a:p>
          <a:p>
            <a:pPr marL="742950" lvl="1" indent="-285750">
              <a:spcBef>
                <a:spcPct val="20000"/>
              </a:spcBef>
              <a:buClr>
                <a:srgbClr val="FAFD00"/>
              </a:buClr>
              <a:buSzPct val="100000"/>
              <a:defRPr/>
            </a:pPr>
            <a:endParaRPr lang="en-US" sz="2000" b="1">
              <a:solidFill>
                <a:srgbClr val="FFFFFF"/>
              </a:solidFill>
              <a:effectLst>
                <a:outerShdw blurRad="38100" dist="38100" dir="2700000" algn="tl">
                  <a:srgbClr val="000000"/>
                </a:outerShdw>
              </a:effectLst>
              <a:latin typeface="Arial"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F69DF343-F23F-48D0-B9BE-B964B096D61D}"/>
              </a:ext>
            </a:extLst>
          </p:cNvPr>
          <p:cNvSpPr>
            <a:spLocks noGrp="1" noChangeArrowheads="1"/>
          </p:cNvSpPr>
          <p:nvPr>
            <p:ph type="title" idx="4294967295"/>
          </p:nvPr>
        </p:nvSpPr>
        <p:spPr/>
        <p:txBody>
          <a:bodyPr vert="horz" wrap="square" lIns="91440" tIns="45720" rIns="91440" bIns="45720" numCol="1" anchor="ctr" anchorCtr="0" compatLnSpc="1">
            <a:prstTxWarp prst="textNoShape">
              <a:avLst/>
            </a:prstTxWarp>
          </a:bodyPr>
          <a:lstStyle/>
          <a:p>
            <a:pPr eaLnBrk="1" hangingPunct="1">
              <a:defRPr/>
            </a:pPr>
            <a:r>
              <a:rPr lang="en-US">
                <a:effectLst/>
              </a:rPr>
              <a:t>Common U S Datums</a:t>
            </a:r>
          </a:p>
        </p:txBody>
      </p:sp>
      <p:sp>
        <p:nvSpPr>
          <p:cNvPr id="107523" name="Rectangle 3">
            <a:extLst>
              <a:ext uri="{FF2B5EF4-FFF2-40B4-BE49-F238E27FC236}">
                <a16:creationId xmlns:a16="http://schemas.microsoft.com/office/drawing/2014/main" id="{127A6BEA-B8B3-44CE-8653-73770C101853}"/>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dirty="0">
                <a:effectLst/>
              </a:rPr>
              <a:t>North American Datum 1927</a:t>
            </a:r>
          </a:p>
          <a:p>
            <a:pPr eaLnBrk="1" hangingPunct="1"/>
            <a:r>
              <a:rPr lang="en-US" altLang="en-US" dirty="0">
                <a:effectLst/>
              </a:rPr>
              <a:t>North American Datum 1983</a:t>
            </a:r>
          </a:p>
          <a:p>
            <a:pPr eaLnBrk="1" hangingPunct="1"/>
            <a:r>
              <a:rPr lang="en-US" altLang="en-US" dirty="0"/>
              <a:t>WGS-84 – used for your labs</a:t>
            </a:r>
            <a:endParaRPr lang="en-US" altLang="en-US" dirty="0">
              <a:effectLst/>
            </a:endParaRPr>
          </a:p>
          <a:p>
            <a:pPr eaLnBrk="1" hangingPunct="1"/>
            <a:endParaRPr lang="en-US" altLang="en-US" dirty="0">
              <a:effectLst/>
            </a:endParaRPr>
          </a:p>
          <a:p>
            <a:pPr eaLnBrk="1" hangingPunct="1"/>
            <a:r>
              <a:rPr lang="en-US" altLang="en-US" sz="2400" dirty="0"/>
              <a:t>GIS </a:t>
            </a:r>
            <a:r>
              <a:rPr lang="en-US" altLang="en-US" sz="2400" dirty="0" err="1"/>
              <a:t>systens</a:t>
            </a:r>
            <a:r>
              <a:rPr lang="en-US" altLang="en-US" sz="2400" dirty="0"/>
              <a:t> allows  transformation between two coordinate systems that are based on different horizontal geodetic datums.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nflation of Geospatial Data | SpringerLink">
            <a:extLst>
              <a:ext uri="{FF2B5EF4-FFF2-40B4-BE49-F238E27FC236}">
                <a16:creationId xmlns:a16="http://schemas.microsoft.com/office/drawing/2014/main" id="{339C00BC-0FEC-46E5-B1CE-F2AB29088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184" y="1698639"/>
            <a:ext cx="7653463" cy="41694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AA67B2E-DAD5-4A31-BA7F-D72DFE197A48}"/>
              </a:ext>
            </a:extLst>
          </p:cNvPr>
          <p:cNvSpPr>
            <a:spLocks noGrp="1"/>
          </p:cNvSpPr>
          <p:nvPr>
            <p:ph type="title"/>
          </p:nvPr>
        </p:nvSpPr>
        <p:spPr/>
        <p:txBody>
          <a:bodyPr/>
          <a:lstStyle/>
          <a:p>
            <a:r>
              <a:rPr lang="en-US" sz="4100" dirty="0"/>
              <a:t>Why should we take care of projections consistency in GIS [Data conflation problem] </a:t>
            </a:r>
          </a:p>
        </p:txBody>
      </p:sp>
      <p:sp>
        <p:nvSpPr>
          <p:cNvPr id="3" name="Content Placeholder 2">
            <a:extLst>
              <a:ext uri="{FF2B5EF4-FFF2-40B4-BE49-F238E27FC236}">
                <a16:creationId xmlns:a16="http://schemas.microsoft.com/office/drawing/2014/main" id="{49869C59-1F3D-4D9F-A8E7-8402A34DF0C3}"/>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465728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64AFB-010D-44F4-AE04-73789947A12D}"/>
              </a:ext>
            </a:extLst>
          </p:cNvPr>
          <p:cNvSpPr>
            <a:spLocks noGrp="1"/>
          </p:cNvSpPr>
          <p:nvPr>
            <p:ph type="title"/>
          </p:nvPr>
        </p:nvSpPr>
        <p:spPr/>
        <p:txBody>
          <a:bodyPr/>
          <a:lstStyle/>
          <a:p>
            <a:r>
              <a:rPr lang="en-US" dirty="0"/>
              <a:t>2. Topology</a:t>
            </a:r>
          </a:p>
        </p:txBody>
      </p:sp>
      <p:sp>
        <p:nvSpPr>
          <p:cNvPr id="7" name="Rectangle 6">
            <a:extLst>
              <a:ext uri="{FF2B5EF4-FFF2-40B4-BE49-F238E27FC236}">
                <a16:creationId xmlns:a16="http://schemas.microsoft.com/office/drawing/2014/main" id="{BC0EA260-517E-48DC-95C3-C1F31CC8CC13}"/>
              </a:ext>
            </a:extLst>
          </p:cNvPr>
          <p:cNvSpPr/>
          <p:nvPr/>
        </p:nvSpPr>
        <p:spPr>
          <a:xfrm>
            <a:off x="1280160" y="2019631"/>
            <a:ext cx="10302240" cy="1938992"/>
          </a:xfrm>
          <a:prstGeom prst="rect">
            <a:avLst/>
          </a:prstGeom>
        </p:spPr>
        <p:txBody>
          <a:bodyPr wrap="square">
            <a:spAutoFit/>
          </a:bodyPr>
          <a:lstStyle/>
          <a:p>
            <a:r>
              <a:rPr lang="en-US" altLang="en-US" sz="3000" i="1" dirty="0">
                <a:latin typeface="Arial" panose="020B0604020202020204" pitchFamily="34" charset="0"/>
              </a:rPr>
              <a:t>Topology	--knowledge about relative spatial positioning</a:t>
            </a:r>
          </a:p>
          <a:p>
            <a:r>
              <a:rPr lang="en-US" altLang="en-US" sz="3000" i="1" dirty="0">
                <a:latin typeface="Arial" panose="020B0604020202020204" pitchFamily="34" charset="0"/>
              </a:rPr>
              <a:t>	 	--managing data cognizant of shared geometry</a:t>
            </a:r>
          </a:p>
          <a:p>
            <a:r>
              <a:rPr lang="en-US" altLang="en-US" sz="3000" i="1" dirty="0">
                <a:latin typeface="Arial" panose="020B0604020202020204" pitchFamily="34" charset="0"/>
              </a:rPr>
              <a:t>Topography	--the form of the land surface, in particular,    			 its elevation</a:t>
            </a:r>
            <a:r>
              <a:rPr lang="en-US" altLang="en-US" sz="3000" dirty="0">
                <a:latin typeface="Arial" panose="020B0604020202020204" pitchFamily="34" charset="0"/>
              </a:rPr>
              <a:t> </a:t>
            </a:r>
          </a:p>
        </p:txBody>
      </p:sp>
    </p:spTree>
    <p:extLst>
      <p:ext uri="{BB962C8B-B14F-4D97-AF65-F5344CB8AC3E}">
        <p14:creationId xmlns:p14="http://schemas.microsoft.com/office/powerpoint/2010/main" val="2874516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0EB411D-550B-4415-A3EC-93CD9BBCBC5B}"/>
              </a:ext>
            </a:extLst>
          </p:cNvPr>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7891" name="Rectangle 3">
            <a:extLst>
              <a:ext uri="{FF2B5EF4-FFF2-40B4-BE49-F238E27FC236}">
                <a16:creationId xmlns:a16="http://schemas.microsoft.com/office/drawing/2014/main" id="{9EFD5656-9611-419D-AE9E-E4171D8832E2}"/>
              </a:ext>
            </a:extLst>
          </p:cNvPr>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7892" name="Rectangle 4">
            <a:extLst>
              <a:ext uri="{FF2B5EF4-FFF2-40B4-BE49-F238E27FC236}">
                <a16:creationId xmlns:a16="http://schemas.microsoft.com/office/drawing/2014/main" id="{C0F4D6CB-1FEC-48FD-99FE-1C2D6C98EB17}"/>
              </a:ext>
            </a:extLst>
          </p:cNvPr>
          <p:cNvSpPr>
            <a:spLocks noGrp="1" noChangeArrowheads="1"/>
          </p:cNvSpPr>
          <p:nvPr>
            <p:ph type="title"/>
          </p:nvPr>
        </p:nvSpPr>
        <p:spPr>
          <a:noFill/>
        </p:spPr>
        <p:txBody>
          <a:bodyPr vert="horz" wrap="square" lIns="92064" tIns="46033" rIns="92064" bIns="46033" numCol="1" anchor="ctr" anchorCtr="0" compatLnSpc="1">
            <a:prstTxWarp prst="textNoShape">
              <a:avLst/>
            </a:prstTxWarp>
          </a:bodyPr>
          <a:lstStyle/>
          <a:p>
            <a:pPr defTabSz="977900" eaLnBrk="1" hangingPunct="1"/>
            <a:r>
              <a:rPr lang="en-US" altLang="en-US" sz="3200" b="1"/>
              <a:t>Vector Data Model </a:t>
            </a:r>
            <a:br>
              <a:rPr lang="en-US" altLang="en-US" sz="3200" b="1"/>
            </a:br>
            <a:r>
              <a:rPr lang="en-US" altLang="en-US" sz="2800"/>
              <a:t>Representing Data using the </a:t>
            </a:r>
            <a:r>
              <a:rPr lang="en-US" altLang="en-US" sz="2800" i="1"/>
              <a:t>Vector</a:t>
            </a:r>
            <a:r>
              <a:rPr lang="en-US" altLang="en-US" sz="2800"/>
              <a:t> Model:</a:t>
            </a:r>
            <a:br>
              <a:rPr lang="en-US" altLang="en-US" sz="2800"/>
            </a:br>
            <a:r>
              <a:rPr lang="en-US" altLang="en-US" sz="2800"/>
              <a:t> </a:t>
            </a:r>
            <a:r>
              <a:rPr lang="en-US" altLang="en-US" sz="2800" i="1"/>
              <a:t>formal application</a:t>
            </a:r>
          </a:p>
        </p:txBody>
      </p:sp>
      <p:sp>
        <p:nvSpPr>
          <p:cNvPr id="37893" name="Rectangle 5">
            <a:extLst>
              <a:ext uri="{FF2B5EF4-FFF2-40B4-BE49-F238E27FC236}">
                <a16:creationId xmlns:a16="http://schemas.microsoft.com/office/drawing/2014/main" id="{49089E29-4FCA-41A8-B968-A2001D81697E}"/>
              </a:ext>
            </a:extLst>
          </p:cNvPr>
          <p:cNvSpPr>
            <a:spLocks noGrp="1" noChangeArrowheads="1"/>
          </p:cNvSpPr>
          <p:nvPr>
            <p:ph type="body" sz="half" idx="1"/>
          </p:nvPr>
        </p:nvSpPr>
        <p:spPr>
          <a:noFill/>
        </p:spPr>
        <p:txBody>
          <a:bodyPr vert="horz" wrap="square" lIns="92064" tIns="46033" rIns="92064" bIns="46033" numCol="1" anchor="t" anchorCtr="0" compatLnSpc="1">
            <a:prstTxWarp prst="textNoShape">
              <a:avLst/>
            </a:prstTxWarp>
          </a:bodyPr>
          <a:lstStyle/>
          <a:p>
            <a:pPr marL="366713" indent="-366713" defTabSz="977900" eaLnBrk="1" hangingPunct="1"/>
            <a:r>
              <a:rPr lang="en-US" altLang="en-US" sz="1800"/>
              <a:t>point  (node): 0-dimension</a:t>
            </a:r>
          </a:p>
          <a:p>
            <a:pPr marL="793750" lvl="1" indent="-304800" defTabSz="977900" eaLnBrk="1" hangingPunct="1"/>
            <a:r>
              <a:rPr lang="en-US" altLang="en-US" sz="1600"/>
              <a:t>single x,y coordinate pair</a:t>
            </a:r>
          </a:p>
          <a:p>
            <a:pPr marL="793750" lvl="1" indent="-304800" defTabSz="977900" eaLnBrk="1" hangingPunct="1"/>
            <a:r>
              <a:rPr lang="en-US" altLang="en-US" sz="1600"/>
              <a:t>zero area</a:t>
            </a:r>
          </a:p>
          <a:p>
            <a:pPr marL="793750" lvl="1" indent="-304800" defTabSz="977900" eaLnBrk="1" hangingPunct="1"/>
            <a:r>
              <a:rPr lang="en-US" altLang="en-US" sz="1600"/>
              <a:t>tree, oil well, label  location </a:t>
            </a:r>
          </a:p>
          <a:p>
            <a:pPr marL="366713" indent="-366713" defTabSz="977900" eaLnBrk="1" hangingPunct="1"/>
            <a:r>
              <a:rPr lang="en-US" altLang="en-US" sz="1800"/>
              <a:t>line  (arc): 1-dimension</a:t>
            </a:r>
          </a:p>
          <a:p>
            <a:pPr marL="793750" lvl="1" indent="-304800" defTabSz="977900" eaLnBrk="1" hangingPunct="1"/>
            <a:r>
              <a:rPr lang="en-US" altLang="en-US" sz="1600"/>
              <a:t>two (or more)  connected  x,y coordinates</a:t>
            </a:r>
          </a:p>
          <a:p>
            <a:pPr marL="793750" lvl="1" indent="-304800" defTabSz="977900" eaLnBrk="1" hangingPunct="1"/>
            <a:r>
              <a:rPr lang="en-US" altLang="en-US" sz="1600"/>
              <a:t>road, stream</a:t>
            </a:r>
          </a:p>
          <a:p>
            <a:pPr marL="366713" indent="-366713" defTabSz="977900" eaLnBrk="1" hangingPunct="1"/>
            <a:r>
              <a:rPr lang="en-US" altLang="en-US" sz="1800"/>
              <a:t>polygon : 2-dimensions</a:t>
            </a:r>
          </a:p>
          <a:p>
            <a:pPr marL="793750" lvl="1" indent="-304800" defTabSz="977900" eaLnBrk="1" hangingPunct="1"/>
            <a:r>
              <a:rPr lang="en-US" altLang="en-US" sz="1600" u="sng"/>
              <a:t>four </a:t>
            </a:r>
            <a:r>
              <a:rPr lang="en-US" altLang="en-US" sz="1600"/>
              <a:t> or more ordered and connected x,y coordinates </a:t>
            </a:r>
          </a:p>
          <a:p>
            <a:pPr marL="793750" lvl="1" indent="-304800" defTabSz="977900" eaLnBrk="1" hangingPunct="1"/>
            <a:r>
              <a:rPr lang="en-US" altLang="en-US" sz="1600"/>
              <a:t>first and last x,y pairs are the same</a:t>
            </a:r>
          </a:p>
          <a:p>
            <a:pPr marL="793750" lvl="1" indent="-304800" defTabSz="977900" eaLnBrk="1" hangingPunct="1"/>
            <a:r>
              <a:rPr lang="en-US" altLang="en-US" sz="1600"/>
              <a:t>encloses an area</a:t>
            </a:r>
          </a:p>
          <a:p>
            <a:pPr marL="793750" lvl="1" indent="-304800" defTabSz="977900" eaLnBrk="1" hangingPunct="1"/>
            <a:r>
              <a:rPr lang="en-US" altLang="en-US" sz="1600"/>
              <a:t>census tracts, county, lake </a:t>
            </a:r>
          </a:p>
        </p:txBody>
      </p:sp>
      <p:grpSp>
        <p:nvGrpSpPr>
          <p:cNvPr id="37894" name="Group 6">
            <a:extLst>
              <a:ext uri="{FF2B5EF4-FFF2-40B4-BE49-F238E27FC236}">
                <a16:creationId xmlns:a16="http://schemas.microsoft.com/office/drawing/2014/main" id="{B87FABA3-C208-444D-8AED-D61A5A4C1A27}"/>
              </a:ext>
            </a:extLst>
          </p:cNvPr>
          <p:cNvGrpSpPr>
            <a:grpSpLocks/>
          </p:cNvGrpSpPr>
          <p:nvPr/>
        </p:nvGrpSpPr>
        <p:grpSpPr bwMode="auto">
          <a:xfrm>
            <a:off x="6751638" y="2193926"/>
            <a:ext cx="1071562" cy="892175"/>
            <a:chOff x="3293" y="1382"/>
            <a:chExt cx="675" cy="562"/>
          </a:xfrm>
        </p:grpSpPr>
        <p:sp>
          <p:nvSpPr>
            <p:cNvPr id="37949" name="Line 7">
              <a:extLst>
                <a:ext uri="{FF2B5EF4-FFF2-40B4-BE49-F238E27FC236}">
                  <a16:creationId xmlns:a16="http://schemas.microsoft.com/office/drawing/2014/main" id="{9AE4EE7B-02F3-4B50-ADD4-0F1216F1D381}"/>
                </a:ext>
              </a:extLst>
            </p:cNvPr>
            <p:cNvSpPr>
              <a:spLocks noChangeShapeType="1"/>
            </p:cNvSpPr>
            <p:nvPr/>
          </p:nvSpPr>
          <p:spPr bwMode="auto">
            <a:xfrm>
              <a:off x="3293" y="1382"/>
              <a:ext cx="0" cy="5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50" name="Line 8">
              <a:extLst>
                <a:ext uri="{FF2B5EF4-FFF2-40B4-BE49-F238E27FC236}">
                  <a16:creationId xmlns:a16="http://schemas.microsoft.com/office/drawing/2014/main" id="{AF9B2DB3-AD7D-40BF-882F-6F640A9BF0FC}"/>
                </a:ext>
              </a:extLst>
            </p:cNvPr>
            <p:cNvSpPr>
              <a:spLocks noChangeShapeType="1"/>
            </p:cNvSpPr>
            <p:nvPr/>
          </p:nvSpPr>
          <p:spPr bwMode="auto">
            <a:xfrm>
              <a:off x="3293" y="1935"/>
              <a:ext cx="67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7895" name="Group 9">
            <a:extLst>
              <a:ext uri="{FF2B5EF4-FFF2-40B4-BE49-F238E27FC236}">
                <a16:creationId xmlns:a16="http://schemas.microsoft.com/office/drawing/2014/main" id="{228F4DD1-4EBE-4EAB-B28E-5DF62ECBB825}"/>
              </a:ext>
            </a:extLst>
          </p:cNvPr>
          <p:cNvGrpSpPr>
            <a:grpSpLocks/>
          </p:cNvGrpSpPr>
          <p:nvPr/>
        </p:nvGrpSpPr>
        <p:grpSpPr bwMode="auto">
          <a:xfrm>
            <a:off x="6494465" y="2203452"/>
            <a:ext cx="1284288" cy="1244601"/>
            <a:chOff x="3131" y="1388"/>
            <a:chExt cx="809" cy="784"/>
          </a:xfrm>
        </p:grpSpPr>
        <p:sp>
          <p:nvSpPr>
            <p:cNvPr id="37945" name="Rectangle 10">
              <a:extLst>
                <a:ext uri="{FF2B5EF4-FFF2-40B4-BE49-F238E27FC236}">
                  <a16:creationId xmlns:a16="http://schemas.microsoft.com/office/drawing/2014/main" id="{F91FF65E-7CDB-4584-A7B4-C2FF68143121}"/>
                </a:ext>
              </a:extLst>
            </p:cNvPr>
            <p:cNvSpPr>
              <a:spLocks noChangeArrowheads="1"/>
            </p:cNvSpPr>
            <p:nvPr/>
          </p:nvSpPr>
          <p:spPr bwMode="auto">
            <a:xfrm>
              <a:off x="3131" y="1703"/>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1</a:t>
              </a:r>
            </a:p>
          </p:txBody>
        </p:sp>
        <p:sp>
          <p:nvSpPr>
            <p:cNvPr id="37946" name="Rectangle 11">
              <a:extLst>
                <a:ext uri="{FF2B5EF4-FFF2-40B4-BE49-F238E27FC236}">
                  <a16:creationId xmlns:a16="http://schemas.microsoft.com/office/drawing/2014/main" id="{396705EF-3C82-4380-A269-9FE53EEFB0B3}"/>
                </a:ext>
              </a:extLst>
            </p:cNvPr>
            <p:cNvSpPr>
              <a:spLocks noChangeArrowheads="1"/>
            </p:cNvSpPr>
            <p:nvPr/>
          </p:nvSpPr>
          <p:spPr bwMode="auto">
            <a:xfrm>
              <a:off x="3131" y="1388"/>
              <a:ext cx="208"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t>2</a:t>
              </a:r>
            </a:p>
          </p:txBody>
        </p:sp>
        <p:sp>
          <p:nvSpPr>
            <p:cNvPr id="37947" name="Rectangle 12">
              <a:extLst>
                <a:ext uri="{FF2B5EF4-FFF2-40B4-BE49-F238E27FC236}">
                  <a16:creationId xmlns:a16="http://schemas.microsoft.com/office/drawing/2014/main" id="{4D99327E-28F8-4132-87DE-C803DE226643}"/>
                </a:ext>
              </a:extLst>
            </p:cNvPr>
            <p:cNvSpPr>
              <a:spLocks noChangeArrowheads="1"/>
            </p:cNvSpPr>
            <p:nvPr/>
          </p:nvSpPr>
          <p:spPr bwMode="auto">
            <a:xfrm>
              <a:off x="3450" y="1947"/>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7</a:t>
              </a:r>
            </a:p>
          </p:txBody>
        </p:sp>
        <p:sp>
          <p:nvSpPr>
            <p:cNvPr id="37948" name="Rectangle 13">
              <a:extLst>
                <a:ext uri="{FF2B5EF4-FFF2-40B4-BE49-F238E27FC236}">
                  <a16:creationId xmlns:a16="http://schemas.microsoft.com/office/drawing/2014/main" id="{C03656C9-757D-4293-930B-35402616DD3E}"/>
                </a:ext>
              </a:extLst>
            </p:cNvPr>
            <p:cNvSpPr>
              <a:spLocks noChangeArrowheads="1"/>
            </p:cNvSpPr>
            <p:nvPr/>
          </p:nvSpPr>
          <p:spPr bwMode="auto">
            <a:xfrm>
              <a:off x="3741" y="1965"/>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8</a:t>
              </a:r>
            </a:p>
          </p:txBody>
        </p:sp>
      </p:grpSp>
      <p:sp>
        <p:nvSpPr>
          <p:cNvPr id="37896" name="Rectangle 14">
            <a:extLst>
              <a:ext uri="{FF2B5EF4-FFF2-40B4-BE49-F238E27FC236}">
                <a16:creationId xmlns:a16="http://schemas.microsoft.com/office/drawing/2014/main" id="{F29266FD-6070-4CDD-B36C-C9B6AA845936}"/>
              </a:ext>
            </a:extLst>
          </p:cNvPr>
          <p:cNvSpPr>
            <a:spLocks noChangeArrowheads="1"/>
          </p:cNvSpPr>
          <p:nvPr/>
        </p:nvSpPr>
        <p:spPr bwMode="auto">
          <a:xfrm>
            <a:off x="7061200" y="1839913"/>
            <a:ext cx="326990" cy="770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400"/>
              <a:t>.</a:t>
            </a:r>
          </a:p>
        </p:txBody>
      </p:sp>
      <p:sp>
        <p:nvSpPr>
          <p:cNvPr id="37897" name="Rectangle 15">
            <a:extLst>
              <a:ext uri="{FF2B5EF4-FFF2-40B4-BE49-F238E27FC236}">
                <a16:creationId xmlns:a16="http://schemas.microsoft.com/office/drawing/2014/main" id="{446D4DA0-9041-4D88-90A2-B5D6264C4CE5}"/>
              </a:ext>
            </a:extLst>
          </p:cNvPr>
          <p:cNvSpPr>
            <a:spLocks noChangeArrowheads="1"/>
          </p:cNvSpPr>
          <p:nvPr/>
        </p:nvSpPr>
        <p:spPr bwMode="auto">
          <a:xfrm>
            <a:off x="7299325" y="2568575"/>
            <a:ext cx="466452" cy="523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x=7</a:t>
            </a:r>
          </a:p>
          <a:p>
            <a:endParaRPr lang="en-US" altLang="en-US" sz="1400"/>
          </a:p>
        </p:txBody>
      </p:sp>
      <p:sp>
        <p:nvSpPr>
          <p:cNvPr id="37898" name="Rectangle 16">
            <a:extLst>
              <a:ext uri="{FF2B5EF4-FFF2-40B4-BE49-F238E27FC236}">
                <a16:creationId xmlns:a16="http://schemas.microsoft.com/office/drawing/2014/main" id="{94F718D6-1EFE-4B4B-B53F-D83B48198E6F}"/>
              </a:ext>
            </a:extLst>
          </p:cNvPr>
          <p:cNvSpPr>
            <a:spLocks noChangeArrowheads="1"/>
          </p:cNvSpPr>
          <p:nvPr/>
        </p:nvSpPr>
        <p:spPr bwMode="auto">
          <a:xfrm>
            <a:off x="8220076" y="2262188"/>
            <a:ext cx="1037121" cy="33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t>Point:  7,2</a:t>
            </a:r>
          </a:p>
        </p:txBody>
      </p:sp>
      <p:sp>
        <p:nvSpPr>
          <p:cNvPr id="37899" name="Line 17">
            <a:extLst>
              <a:ext uri="{FF2B5EF4-FFF2-40B4-BE49-F238E27FC236}">
                <a16:creationId xmlns:a16="http://schemas.microsoft.com/office/drawing/2014/main" id="{B1D0E125-F58F-4FA2-AF89-C595D255C163}"/>
              </a:ext>
            </a:extLst>
          </p:cNvPr>
          <p:cNvSpPr>
            <a:spLocks noChangeShapeType="1"/>
          </p:cNvSpPr>
          <p:nvPr/>
        </p:nvSpPr>
        <p:spPr bwMode="auto">
          <a:xfrm>
            <a:off x="7212013" y="2387600"/>
            <a:ext cx="0" cy="69850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0" name="Line 18">
            <a:extLst>
              <a:ext uri="{FF2B5EF4-FFF2-40B4-BE49-F238E27FC236}">
                <a16:creationId xmlns:a16="http://schemas.microsoft.com/office/drawing/2014/main" id="{D6199B42-06D8-4949-BEAB-1022AC8BF552}"/>
              </a:ext>
            </a:extLst>
          </p:cNvPr>
          <p:cNvSpPr>
            <a:spLocks noChangeShapeType="1"/>
          </p:cNvSpPr>
          <p:nvPr/>
        </p:nvSpPr>
        <p:spPr bwMode="auto">
          <a:xfrm flipH="1">
            <a:off x="6751639" y="2371725"/>
            <a:ext cx="460375"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1" name="Rectangle 19">
            <a:extLst>
              <a:ext uri="{FF2B5EF4-FFF2-40B4-BE49-F238E27FC236}">
                <a16:creationId xmlns:a16="http://schemas.microsoft.com/office/drawing/2014/main" id="{864664D9-F9D0-4F7F-B664-1AFAB9058F0C}"/>
              </a:ext>
            </a:extLst>
          </p:cNvPr>
          <p:cNvSpPr>
            <a:spLocks noChangeArrowheads="1"/>
          </p:cNvSpPr>
          <p:nvPr/>
        </p:nvSpPr>
        <p:spPr bwMode="auto">
          <a:xfrm>
            <a:off x="6718301" y="2146301"/>
            <a:ext cx="426377" cy="277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y=2</a:t>
            </a:r>
          </a:p>
        </p:txBody>
      </p:sp>
      <p:sp>
        <p:nvSpPr>
          <p:cNvPr id="37902" name="Rectangle 20">
            <a:extLst>
              <a:ext uri="{FF2B5EF4-FFF2-40B4-BE49-F238E27FC236}">
                <a16:creationId xmlns:a16="http://schemas.microsoft.com/office/drawing/2014/main" id="{BDE18752-ADFB-4DCE-B5C2-33F04564E476}"/>
              </a:ext>
            </a:extLst>
          </p:cNvPr>
          <p:cNvSpPr>
            <a:spLocks noChangeArrowheads="1"/>
          </p:cNvSpPr>
          <p:nvPr/>
        </p:nvSpPr>
        <p:spPr bwMode="auto">
          <a:xfrm>
            <a:off x="7564439" y="3914775"/>
            <a:ext cx="28575" cy="5873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nvGrpSpPr>
          <p:cNvPr id="37903" name="Group 21">
            <a:extLst>
              <a:ext uri="{FF2B5EF4-FFF2-40B4-BE49-F238E27FC236}">
                <a16:creationId xmlns:a16="http://schemas.microsoft.com/office/drawing/2014/main" id="{2E73B3AF-C249-4A86-BA8A-645AF6D7045A}"/>
              </a:ext>
            </a:extLst>
          </p:cNvPr>
          <p:cNvGrpSpPr>
            <a:grpSpLocks/>
          </p:cNvGrpSpPr>
          <p:nvPr/>
        </p:nvGrpSpPr>
        <p:grpSpPr bwMode="auto">
          <a:xfrm>
            <a:off x="6718301" y="3368383"/>
            <a:ext cx="1071562" cy="892175"/>
            <a:chOff x="3295" y="2097"/>
            <a:chExt cx="675" cy="562"/>
          </a:xfrm>
        </p:grpSpPr>
        <p:sp>
          <p:nvSpPr>
            <p:cNvPr id="37939" name="Rectangle 22">
              <a:extLst>
                <a:ext uri="{FF2B5EF4-FFF2-40B4-BE49-F238E27FC236}">
                  <a16:creationId xmlns:a16="http://schemas.microsoft.com/office/drawing/2014/main" id="{37D2C36C-3AE8-416E-BB90-3F564BA86651}"/>
                </a:ext>
              </a:extLst>
            </p:cNvPr>
            <p:cNvSpPr>
              <a:spLocks noChangeArrowheads="1"/>
            </p:cNvSpPr>
            <p:nvPr/>
          </p:nvSpPr>
          <p:spPr bwMode="auto">
            <a:xfrm>
              <a:off x="3559" y="2201"/>
              <a:ext cx="39" cy="4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nvGrpSpPr>
            <p:cNvPr id="37940" name="Group 23">
              <a:extLst>
                <a:ext uri="{FF2B5EF4-FFF2-40B4-BE49-F238E27FC236}">
                  <a16:creationId xmlns:a16="http://schemas.microsoft.com/office/drawing/2014/main" id="{5B833860-A24C-4DB5-8B6B-5A79884B5BA6}"/>
                </a:ext>
              </a:extLst>
            </p:cNvPr>
            <p:cNvGrpSpPr>
              <a:grpSpLocks/>
            </p:cNvGrpSpPr>
            <p:nvPr/>
          </p:nvGrpSpPr>
          <p:grpSpPr bwMode="auto">
            <a:xfrm>
              <a:off x="3295" y="2097"/>
              <a:ext cx="675" cy="562"/>
              <a:chOff x="3295" y="2097"/>
              <a:chExt cx="675" cy="562"/>
            </a:xfrm>
          </p:grpSpPr>
          <p:grpSp>
            <p:nvGrpSpPr>
              <p:cNvPr id="37941" name="Group 24">
                <a:extLst>
                  <a:ext uri="{FF2B5EF4-FFF2-40B4-BE49-F238E27FC236}">
                    <a16:creationId xmlns:a16="http://schemas.microsoft.com/office/drawing/2014/main" id="{59DCAA4E-B8D2-4BCE-A1D8-FDD3460EDEED}"/>
                  </a:ext>
                </a:extLst>
              </p:cNvPr>
              <p:cNvGrpSpPr>
                <a:grpSpLocks/>
              </p:cNvGrpSpPr>
              <p:nvPr/>
            </p:nvGrpSpPr>
            <p:grpSpPr bwMode="auto">
              <a:xfrm>
                <a:off x="3295" y="2097"/>
                <a:ext cx="675" cy="562"/>
                <a:chOff x="3295" y="2097"/>
                <a:chExt cx="675" cy="562"/>
              </a:xfrm>
            </p:grpSpPr>
            <p:sp>
              <p:nvSpPr>
                <p:cNvPr id="37943" name="Line 25">
                  <a:extLst>
                    <a:ext uri="{FF2B5EF4-FFF2-40B4-BE49-F238E27FC236}">
                      <a16:creationId xmlns:a16="http://schemas.microsoft.com/office/drawing/2014/main" id="{D0FFDDF3-5BAB-456B-A17B-8693B1B84973}"/>
                    </a:ext>
                  </a:extLst>
                </p:cNvPr>
                <p:cNvSpPr>
                  <a:spLocks noChangeShapeType="1"/>
                </p:cNvSpPr>
                <p:nvPr/>
              </p:nvSpPr>
              <p:spPr bwMode="auto">
                <a:xfrm>
                  <a:off x="3295" y="2097"/>
                  <a:ext cx="0" cy="5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4" name="Line 26">
                  <a:extLst>
                    <a:ext uri="{FF2B5EF4-FFF2-40B4-BE49-F238E27FC236}">
                      <a16:creationId xmlns:a16="http://schemas.microsoft.com/office/drawing/2014/main" id="{6943C2C2-DE8F-4F63-81D9-9A1E731E89DD}"/>
                    </a:ext>
                  </a:extLst>
                </p:cNvPr>
                <p:cNvSpPr>
                  <a:spLocks noChangeShapeType="1"/>
                </p:cNvSpPr>
                <p:nvPr/>
              </p:nvSpPr>
              <p:spPr bwMode="auto">
                <a:xfrm>
                  <a:off x="3295" y="2650"/>
                  <a:ext cx="67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7942" name="Line 27">
                <a:extLst>
                  <a:ext uri="{FF2B5EF4-FFF2-40B4-BE49-F238E27FC236}">
                    <a16:creationId xmlns:a16="http://schemas.microsoft.com/office/drawing/2014/main" id="{9A254F23-23A5-487E-BC33-B036C3FC7EC0}"/>
                  </a:ext>
                </a:extLst>
              </p:cNvPr>
              <p:cNvSpPr>
                <a:spLocks noChangeShapeType="1"/>
              </p:cNvSpPr>
              <p:nvPr/>
            </p:nvSpPr>
            <p:spPr bwMode="auto">
              <a:xfrm>
                <a:off x="3583" y="2235"/>
                <a:ext cx="272" cy="2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7904" name="Rectangle 28">
            <a:extLst>
              <a:ext uri="{FF2B5EF4-FFF2-40B4-BE49-F238E27FC236}">
                <a16:creationId xmlns:a16="http://schemas.microsoft.com/office/drawing/2014/main" id="{D2908816-218B-4E05-9C97-A122F2D7FE49}"/>
              </a:ext>
            </a:extLst>
          </p:cNvPr>
          <p:cNvSpPr>
            <a:spLocks noChangeArrowheads="1"/>
          </p:cNvSpPr>
          <p:nvPr/>
        </p:nvSpPr>
        <p:spPr bwMode="auto">
          <a:xfrm>
            <a:off x="7605713" y="5237163"/>
            <a:ext cx="61912" cy="7620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7905" name="Rectangle 29">
            <a:extLst>
              <a:ext uri="{FF2B5EF4-FFF2-40B4-BE49-F238E27FC236}">
                <a16:creationId xmlns:a16="http://schemas.microsoft.com/office/drawing/2014/main" id="{C1B11A4D-62CE-428A-9877-F39946A79183}"/>
              </a:ext>
            </a:extLst>
          </p:cNvPr>
          <p:cNvSpPr>
            <a:spLocks noChangeArrowheads="1"/>
          </p:cNvSpPr>
          <p:nvPr/>
        </p:nvSpPr>
        <p:spPr bwMode="auto">
          <a:xfrm>
            <a:off x="7969250" y="3794125"/>
            <a:ext cx="1389782" cy="33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t>Line:  7,2   8,1</a:t>
            </a:r>
          </a:p>
        </p:txBody>
      </p:sp>
      <p:sp>
        <p:nvSpPr>
          <p:cNvPr id="37906" name="Rectangle 30">
            <a:extLst>
              <a:ext uri="{FF2B5EF4-FFF2-40B4-BE49-F238E27FC236}">
                <a16:creationId xmlns:a16="http://schemas.microsoft.com/office/drawing/2014/main" id="{B6458BE2-E530-4AB2-925D-E7073101A167}"/>
              </a:ext>
            </a:extLst>
          </p:cNvPr>
          <p:cNvSpPr>
            <a:spLocks noChangeArrowheads="1"/>
          </p:cNvSpPr>
          <p:nvPr/>
        </p:nvSpPr>
        <p:spPr bwMode="auto">
          <a:xfrm>
            <a:off x="7143751" y="5265738"/>
            <a:ext cx="92075" cy="7620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7907" name="Line 31">
            <a:extLst>
              <a:ext uri="{FF2B5EF4-FFF2-40B4-BE49-F238E27FC236}">
                <a16:creationId xmlns:a16="http://schemas.microsoft.com/office/drawing/2014/main" id="{17DECBB3-1EAC-4B97-AAAF-177A71368C66}"/>
              </a:ext>
            </a:extLst>
          </p:cNvPr>
          <p:cNvSpPr>
            <a:spLocks noChangeShapeType="1"/>
          </p:cNvSpPr>
          <p:nvPr/>
        </p:nvSpPr>
        <p:spPr bwMode="auto">
          <a:xfrm flipH="1">
            <a:off x="7138988" y="5287963"/>
            <a:ext cx="4619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8" name="Line 32">
            <a:extLst>
              <a:ext uri="{FF2B5EF4-FFF2-40B4-BE49-F238E27FC236}">
                <a16:creationId xmlns:a16="http://schemas.microsoft.com/office/drawing/2014/main" id="{969E7ED6-FDC5-4DFE-A52D-A54BC3B6F06A}"/>
              </a:ext>
            </a:extLst>
          </p:cNvPr>
          <p:cNvSpPr>
            <a:spLocks noChangeShapeType="1"/>
          </p:cNvSpPr>
          <p:nvPr/>
        </p:nvSpPr>
        <p:spPr bwMode="auto">
          <a:xfrm flipH="1" flipV="1">
            <a:off x="7181850" y="4813301"/>
            <a:ext cx="14288" cy="47466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9" name="Rectangle 33">
            <a:extLst>
              <a:ext uri="{FF2B5EF4-FFF2-40B4-BE49-F238E27FC236}">
                <a16:creationId xmlns:a16="http://schemas.microsoft.com/office/drawing/2014/main" id="{A6F8A270-0EA4-43F1-BEEB-89848550DA34}"/>
              </a:ext>
            </a:extLst>
          </p:cNvPr>
          <p:cNvSpPr>
            <a:spLocks noChangeArrowheads="1"/>
          </p:cNvSpPr>
          <p:nvPr/>
        </p:nvSpPr>
        <p:spPr bwMode="auto">
          <a:xfrm>
            <a:off x="7953375" y="4835525"/>
            <a:ext cx="2467000" cy="33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t>Polygon: 7,2   8,1   7,1   7,2</a:t>
            </a:r>
          </a:p>
        </p:txBody>
      </p:sp>
      <p:grpSp>
        <p:nvGrpSpPr>
          <p:cNvPr id="37910" name="Group 34">
            <a:extLst>
              <a:ext uri="{FF2B5EF4-FFF2-40B4-BE49-F238E27FC236}">
                <a16:creationId xmlns:a16="http://schemas.microsoft.com/office/drawing/2014/main" id="{0EC13B4C-B763-406F-85F5-27C1073B8B57}"/>
              </a:ext>
            </a:extLst>
          </p:cNvPr>
          <p:cNvGrpSpPr>
            <a:grpSpLocks/>
          </p:cNvGrpSpPr>
          <p:nvPr/>
        </p:nvGrpSpPr>
        <p:grpSpPr bwMode="auto">
          <a:xfrm>
            <a:off x="6484941" y="3351213"/>
            <a:ext cx="1285873" cy="1244599"/>
            <a:chOff x="3125" y="2111"/>
            <a:chExt cx="809" cy="784"/>
          </a:xfrm>
        </p:grpSpPr>
        <p:sp>
          <p:nvSpPr>
            <p:cNvPr id="37935" name="Rectangle 35">
              <a:extLst>
                <a:ext uri="{FF2B5EF4-FFF2-40B4-BE49-F238E27FC236}">
                  <a16:creationId xmlns:a16="http://schemas.microsoft.com/office/drawing/2014/main" id="{9446B32E-00E5-493A-9CDC-FA108BC674C8}"/>
                </a:ext>
              </a:extLst>
            </p:cNvPr>
            <p:cNvSpPr>
              <a:spLocks noChangeArrowheads="1"/>
            </p:cNvSpPr>
            <p:nvPr/>
          </p:nvSpPr>
          <p:spPr bwMode="auto">
            <a:xfrm>
              <a:off x="3125" y="2426"/>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1</a:t>
              </a:r>
            </a:p>
          </p:txBody>
        </p:sp>
        <p:sp>
          <p:nvSpPr>
            <p:cNvPr id="37936" name="Rectangle 36">
              <a:extLst>
                <a:ext uri="{FF2B5EF4-FFF2-40B4-BE49-F238E27FC236}">
                  <a16:creationId xmlns:a16="http://schemas.microsoft.com/office/drawing/2014/main" id="{9AD64DAF-919D-46E4-A4AB-03121CE70B92}"/>
                </a:ext>
              </a:extLst>
            </p:cNvPr>
            <p:cNvSpPr>
              <a:spLocks noChangeArrowheads="1"/>
            </p:cNvSpPr>
            <p:nvPr/>
          </p:nvSpPr>
          <p:spPr bwMode="auto">
            <a:xfrm>
              <a:off x="3125" y="2111"/>
              <a:ext cx="20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t>2</a:t>
              </a:r>
            </a:p>
          </p:txBody>
        </p:sp>
        <p:sp>
          <p:nvSpPr>
            <p:cNvPr id="37937" name="Rectangle 37">
              <a:extLst>
                <a:ext uri="{FF2B5EF4-FFF2-40B4-BE49-F238E27FC236}">
                  <a16:creationId xmlns:a16="http://schemas.microsoft.com/office/drawing/2014/main" id="{6A9DE7BA-EB12-46AD-A328-A1E5365F1B7E}"/>
                </a:ext>
              </a:extLst>
            </p:cNvPr>
            <p:cNvSpPr>
              <a:spLocks noChangeArrowheads="1"/>
            </p:cNvSpPr>
            <p:nvPr/>
          </p:nvSpPr>
          <p:spPr bwMode="auto">
            <a:xfrm>
              <a:off x="3444" y="2670"/>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7</a:t>
              </a:r>
            </a:p>
          </p:txBody>
        </p:sp>
        <p:sp>
          <p:nvSpPr>
            <p:cNvPr id="37938" name="Rectangle 38">
              <a:extLst>
                <a:ext uri="{FF2B5EF4-FFF2-40B4-BE49-F238E27FC236}">
                  <a16:creationId xmlns:a16="http://schemas.microsoft.com/office/drawing/2014/main" id="{5709B65B-5513-4880-9844-BDF925841C08}"/>
                </a:ext>
              </a:extLst>
            </p:cNvPr>
            <p:cNvSpPr>
              <a:spLocks noChangeArrowheads="1"/>
            </p:cNvSpPr>
            <p:nvPr/>
          </p:nvSpPr>
          <p:spPr bwMode="auto">
            <a:xfrm>
              <a:off x="3735" y="2688"/>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8</a:t>
              </a:r>
            </a:p>
          </p:txBody>
        </p:sp>
      </p:grpSp>
      <p:sp>
        <p:nvSpPr>
          <p:cNvPr id="37911" name="Rectangle 39">
            <a:extLst>
              <a:ext uri="{FF2B5EF4-FFF2-40B4-BE49-F238E27FC236}">
                <a16:creationId xmlns:a16="http://schemas.microsoft.com/office/drawing/2014/main" id="{891CE9EA-EE75-45C1-89C6-243F4FF0B5F9}"/>
              </a:ext>
            </a:extLst>
          </p:cNvPr>
          <p:cNvSpPr>
            <a:spLocks noChangeArrowheads="1"/>
          </p:cNvSpPr>
          <p:nvPr/>
        </p:nvSpPr>
        <p:spPr bwMode="auto">
          <a:xfrm>
            <a:off x="6015038" y="1776413"/>
            <a:ext cx="381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nvGrpSpPr>
          <p:cNvPr id="37912" name="Group 40">
            <a:extLst>
              <a:ext uri="{FF2B5EF4-FFF2-40B4-BE49-F238E27FC236}">
                <a16:creationId xmlns:a16="http://schemas.microsoft.com/office/drawing/2014/main" id="{C91CFB7D-550E-460D-8944-B522AACA9C07}"/>
              </a:ext>
            </a:extLst>
          </p:cNvPr>
          <p:cNvGrpSpPr>
            <a:grpSpLocks/>
          </p:cNvGrpSpPr>
          <p:nvPr/>
        </p:nvGrpSpPr>
        <p:grpSpPr bwMode="auto">
          <a:xfrm>
            <a:off x="6483352" y="2206627"/>
            <a:ext cx="1285874" cy="1244601"/>
            <a:chOff x="3124" y="1390"/>
            <a:chExt cx="809" cy="784"/>
          </a:xfrm>
        </p:grpSpPr>
        <p:sp>
          <p:nvSpPr>
            <p:cNvPr id="37931" name="Rectangle 41">
              <a:extLst>
                <a:ext uri="{FF2B5EF4-FFF2-40B4-BE49-F238E27FC236}">
                  <a16:creationId xmlns:a16="http://schemas.microsoft.com/office/drawing/2014/main" id="{1AEA7BBC-60BA-4EF5-AF47-7ABA89FF7473}"/>
                </a:ext>
              </a:extLst>
            </p:cNvPr>
            <p:cNvSpPr>
              <a:spLocks noChangeArrowheads="1"/>
            </p:cNvSpPr>
            <p:nvPr/>
          </p:nvSpPr>
          <p:spPr bwMode="auto">
            <a:xfrm>
              <a:off x="3124" y="1705"/>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1</a:t>
              </a:r>
            </a:p>
          </p:txBody>
        </p:sp>
        <p:sp>
          <p:nvSpPr>
            <p:cNvPr id="37932" name="Rectangle 42">
              <a:extLst>
                <a:ext uri="{FF2B5EF4-FFF2-40B4-BE49-F238E27FC236}">
                  <a16:creationId xmlns:a16="http://schemas.microsoft.com/office/drawing/2014/main" id="{CB8185DB-39CB-4225-8F90-F5EA93D40E7A}"/>
                </a:ext>
              </a:extLst>
            </p:cNvPr>
            <p:cNvSpPr>
              <a:spLocks noChangeArrowheads="1"/>
            </p:cNvSpPr>
            <p:nvPr/>
          </p:nvSpPr>
          <p:spPr bwMode="auto">
            <a:xfrm>
              <a:off x="3124" y="1390"/>
              <a:ext cx="20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t>2</a:t>
              </a:r>
            </a:p>
          </p:txBody>
        </p:sp>
        <p:sp>
          <p:nvSpPr>
            <p:cNvPr id="37933" name="Rectangle 43">
              <a:extLst>
                <a:ext uri="{FF2B5EF4-FFF2-40B4-BE49-F238E27FC236}">
                  <a16:creationId xmlns:a16="http://schemas.microsoft.com/office/drawing/2014/main" id="{54AF6BB2-9728-4AED-A80C-2EE81E1EA465}"/>
                </a:ext>
              </a:extLst>
            </p:cNvPr>
            <p:cNvSpPr>
              <a:spLocks noChangeArrowheads="1"/>
            </p:cNvSpPr>
            <p:nvPr/>
          </p:nvSpPr>
          <p:spPr bwMode="auto">
            <a:xfrm>
              <a:off x="3443" y="1949"/>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7</a:t>
              </a:r>
            </a:p>
          </p:txBody>
        </p:sp>
        <p:sp>
          <p:nvSpPr>
            <p:cNvPr id="37934" name="Rectangle 44">
              <a:extLst>
                <a:ext uri="{FF2B5EF4-FFF2-40B4-BE49-F238E27FC236}">
                  <a16:creationId xmlns:a16="http://schemas.microsoft.com/office/drawing/2014/main" id="{CE727436-75AA-462A-B9C5-70EC2F094CCA}"/>
                </a:ext>
              </a:extLst>
            </p:cNvPr>
            <p:cNvSpPr>
              <a:spLocks noChangeArrowheads="1"/>
            </p:cNvSpPr>
            <p:nvPr/>
          </p:nvSpPr>
          <p:spPr bwMode="auto">
            <a:xfrm>
              <a:off x="3734" y="1967"/>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8</a:t>
              </a:r>
            </a:p>
          </p:txBody>
        </p:sp>
      </p:grpSp>
      <p:grpSp>
        <p:nvGrpSpPr>
          <p:cNvPr id="37913" name="Group 45">
            <a:extLst>
              <a:ext uri="{FF2B5EF4-FFF2-40B4-BE49-F238E27FC236}">
                <a16:creationId xmlns:a16="http://schemas.microsoft.com/office/drawing/2014/main" id="{5FB550C3-F746-4DD3-A57C-1E14BDFD9CAC}"/>
              </a:ext>
            </a:extLst>
          </p:cNvPr>
          <p:cNvGrpSpPr>
            <a:grpSpLocks/>
          </p:cNvGrpSpPr>
          <p:nvPr/>
        </p:nvGrpSpPr>
        <p:grpSpPr bwMode="auto">
          <a:xfrm>
            <a:off x="6678616" y="2340770"/>
            <a:ext cx="1166813" cy="1384299"/>
            <a:chOff x="3220" y="1485"/>
            <a:chExt cx="735" cy="872"/>
          </a:xfrm>
        </p:grpSpPr>
        <p:sp>
          <p:nvSpPr>
            <p:cNvPr id="37927" name="Rectangle 46">
              <a:extLst>
                <a:ext uri="{FF2B5EF4-FFF2-40B4-BE49-F238E27FC236}">
                  <a16:creationId xmlns:a16="http://schemas.microsoft.com/office/drawing/2014/main" id="{BC25CE3C-E3A1-440C-A94D-FD0362524930}"/>
                </a:ext>
              </a:extLst>
            </p:cNvPr>
            <p:cNvSpPr>
              <a:spLocks noChangeArrowheads="1"/>
            </p:cNvSpPr>
            <p:nvPr/>
          </p:nvSpPr>
          <p:spPr bwMode="auto">
            <a:xfrm>
              <a:off x="3220" y="1801"/>
              <a:ext cx="1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1</a:t>
              </a:r>
            </a:p>
          </p:txBody>
        </p:sp>
        <p:sp>
          <p:nvSpPr>
            <p:cNvPr id="37928" name="Rectangle 47">
              <a:extLst>
                <a:ext uri="{FF2B5EF4-FFF2-40B4-BE49-F238E27FC236}">
                  <a16:creationId xmlns:a16="http://schemas.microsoft.com/office/drawing/2014/main" id="{74BB72FC-43D1-4D7B-9FB7-77A5F0E5C415}"/>
                </a:ext>
              </a:extLst>
            </p:cNvPr>
            <p:cNvSpPr>
              <a:spLocks noChangeArrowheads="1"/>
            </p:cNvSpPr>
            <p:nvPr/>
          </p:nvSpPr>
          <p:spPr bwMode="auto">
            <a:xfrm>
              <a:off x="3220" y="1485"/>
              <a:ext cx="125"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8391" tIns="49196" rIns="98391" bIns="49196">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7929" name="Rectangle 48">
              <a:extLst>
                <a:ext uri="{FF2B5EF4-FFF2-40B4-BE49-F238E27FC236}">
                  <a16:creationId xmlns:a16="http://schemas.microsoft.com/office/drawing/2014/main" id="{A382297C-D856-4C60-933F-96FB1FC0798A}"/>
                </a:ext>
              </a:extLst>
            </p:cNvPr>
            <p:cNvSpPr>
              <a:spLocks noChangeArrowheads="1"/>
            </p:cNvSpPr>
            <p:nvPr/>
          </p:nvSpPr>
          <p:spPr bwMode="auto">
            <a:xfrm>
              <a:off x="3539" y="2044"/>
              <a:ext cx="125"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8391" tIns="49196" rIns="98391" bIns="49196">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7930" name="Rectangle 49">
              <a:extLst>
                <a:ext uri="{FF2B5EF4-FFF2-40B4-BE49-F238E27FC236}">
                  <a16:creationId xmlns:a16="http://schemas.microsoft.com/office/drawing/2014/main" id="{42FD06ED-D50A-4118-90CE-6A9296B56002}"/>
                </a:ext>
              </a:extLst>
            </p:cNvPr>
            <p:cNvSpPr>
              <a:spLocks noChangeArrowheads="1"/>
            </p:cNvSpPr>
            <p:nvPr/>
          </p:nvSpPr>
          <p:spPr bwMode="auto">
            <a:xfrm>
              <a:off x="3830" y="2062"/>
              <a:ext cx="125"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8391" tIns="49196" rIns="98391" bIns="49196">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grpSp>
        <p:nvGrpSpPr>
          <p:cNvPr id="37914" name="Group 50">
            <a:extLst>
              <a:ext uri="{FF2B5EF4-FFF2-40B4-BE49-F238E27FC236}">
                <a16:creationId xmlns:a16="http://schemas.microsoft.com/office/drawing/2014/main" id="{6F9CA038-6519-4FE1-9E7F-AEEF42C32EE3}"/>
              </a:ext>
            </a:extLst>
          </p:cNvPr>
          <p:cNvGrpSpPr>
            <a:grpSpLocks/>
          </p:cNvGrpSpPr>
          <p:nvPr/>
        </p:nvGrpSpPr>
        <p:grpSpPr bwMode="auto">
          <a:xfrm>
            <a:off x="6475414" y="4627561"/>
            <a:ext cx="1354137" cy="1266824"/>
            <a:chOff x="3119" y="2915"/>
            <a:chExt cx="853" cy="798"/>
          </a:xfrm>
        </p:grpSpPr>
        <p:grpSp>
          <p:nvGrpSpPr>
            <p:cNvPr id="37915" name="Group 51">
              <a:extLst>
                <a:ext uri="{FF2B5EF4-FFF2-40B4-BE49-F238E27FC236}">
                  <a16:creationId xmlns:a16="http://schemas.microsoft.com/office/drawing/2014/main" id="{BE4B5EF3-FB2C-4A86-9BD7-3E18D07D10D0}"/>
                </a:ext>
              </a:extLst>
            </p:cNvPr>
            <p:cNvGrpSpPr>
              <a:grpSpLocks/>
            </p:cNvGrpSpPr>
            <p:nvPr/>
          </p:nvGrpSpPr>
          <p:grpSpPr bwMode="auto">
            <a:xfrm>
              <a:off x="3297" y="2915"/>
              <a:ext cx="675" cy="562"/>
              <a:chOff x="3297" y="2915"/>
              <a:chExt cx="675" cy="562"/>
            </a:xfrm>
          </p:grpSpPr>
          <p:sp>
            <p:nvSpPr>
              <p:cNvPr id="37921" name="Rectangle 52">
                <a:extLst>
                  <a:ext uri="{FF2B5EF4-FFF2-40B4-BE49-F238E27FC236}">
                    <a16:creationId xmlns:a16="http://schemas.microsoft.com/office/drawing/2014/main" id="{9DC8A5D2-A68B-4CED-8BC8-FD3820766E35}"/>
                  </a:ext>
                </a:extLst>
              </p:cNvPr>
              <p:cNvSpPr>
                <a:spLocks noChangeArrowheads="1"/>
              </p:cNvSpPr>
              <p:nvPr/>
            </p:nvSpPr>
            <p:spPr bwMode="auto">
              <a:xfrm>
                <a:off x="3561" y="3019"/>
                <a:ext cx="77" cy="8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061" tIns="60031" rIns="120061" bIns="6003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nvGrpSpPr>
              <p:cNvPr id="37922" name="Group 53">
                <a:extLst>
                  <a:ext uri="{FF2B5EF4-FFF2-40B4-BE49-F238E27FC236}">
                    <a16:creationId xmlns:a16="http://schemas.microsoft.com/office/drawing/2014/main" id="{8556F140-37B8-45D3-AD25-74CA5FC4E937}"/>
                  </a:ext>
                </a:extLst>
              </p:cNvPr>
              <p:cNvGrpSpPr>
                <a:grpSpLocks/>
              </p:cNvGrpSpPr>
              <p:nvPr/>
            </p:nvGrpSpPr>
            <p:grpSpPr bwMode="auto">
              <a:xfrm>
                <a:off x="3297" y="2915"/>
                <a:ext cx="675" cy="562"/>
                <a:chOff x="3297" y="2915"/>
                <a:chExt cx="675" cy="562"/>
              </a:xfrm>
            </p:grpSpPr>
            <p:grpSp>
              <p:nvGrpSpPr>
                <p:cNvPr id="37923" name="Group 54">
                  <a:extLst>
                    <a:ext uri="{FF2B5EF4-FFF2-40B4-BE49-F238E27FC236}">
                      <a16:creationId xmlns:a16="http://schemas.microsoft.com/office/drawing/2014/main" id="{372EED19-314C-4312-B161-E4E2ABF52B9D}"/>
                    </a:ext>
                  </a:extLst>
                </p:cNvPr>
                <p:cNvGrpSpPr>
                  <a:grpSpLocks/>
                </p:cNvGrpSpPr>
                <p:nvPr/>
              </p:nvGrpSpPr>
              <p:grpSpPr bwMode="auto">
                <a:xfrm>
                  <a:off x="3297" y="2915"/>
                  <a:ext cx="675" cy="562"/>
                  <a:chOff x="3297" y="2915"/>
                  <a:chExt cx="675" cy="562"/>
                </a:xfrm>
              </p:grpSpPr>
              <p:sp>
                <p:nvSpPr>
                  <p:cNvPr id="37925" name="Line 55">
                    <a:extLst>
                      <a:ext uri="{FF2B5EF4-FFF2-40B4-BE49-F238E27FC236}">
                        <a16:creationId xmlns:a16="http://schemas.microsoft.com/office/drawing/2014/main" id="{E921796C-5961-46BF-810F-E5AFD2358CAD}"/>
                      </a:ext>
                    </a:extLst>
                  </p:cNvPr>
                  <p:cNvSpPr>
                    <a:spLocks noChangeShapeType="1"/>
                  </p:cNvSpPr>
                  <p:nvPr/>
                </p:nvSpPr>
                <p:spPr bwMode="auto">
                  <a:xfrm>
                    <a:off x="3297" y="2915"/>
                    <a:ext cx="0" cy="5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061" tIns="60031" rIns="120061" bIns="60031">
                    <a:spAutoFit/>
                  </a:bodyPr>
                  <a:lstStyle/>
                  <a:p>
                    <a:endParaRPr lang="en-US"/>
                  </a:p>
                </p:txBody>
              </p:sp>
              <p:sp>
                <p:nvSpPr>
                  <p:cNvPr id="37926" name="Line 56">
                    <a:extLst>
                      <a:ext uri="{FF2B5EF4-FFF2-40B4-BE49-F238E27FC236}">
                        <a16:creationId xmlns:a16="http://schemas.microsoft.com/office/drawing/2014/main" id="{CF86B8DD-74E8-4FB7-87F1-11B6416731D4}"/>
                      </a:ext>
                    </a:extLst>
                  </p:cNvPr>
                  <p:cNvSpPr>
                    <a:spLocks noChangeShapeType="1"/>
                  </p:cNvSpPr>
                  <p:nvPr/>
                </p:nvSpPr>
                <p:spPr bwMode="auto">
                  <a:xfrm>
                    <a:off x="3297" y="3468"/>
                    <a:ext cx="67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061" tIns="60031" rIns="120061" bIns="60031">
                    <a:spAutoFit/>
                  </a:bodyPr>
                  <a:lstStyle/>
                  <a:p>
                    <a:endParaRPr lang="en-US"/>
                  </a:p>
                </p:txBody>
              </p:sp>
            </p:grpSp>
            <p:sp>
              <p:nvSpPr>
                <p:cNvPr id="37924" name="Line 57">
                  <a:extLst>
                    <a:ext uri="{FF2B5EF4-FFF2-40B4-BE49-F238E27FC236}">
                      <a16:creationId xmlns:a16="http://schemas.microsoft.com/office/drawing/2014/main" id="{D53E88AF-805D-452D-B460-029B5DF22C56}"/>
                    </a:ext>
                  </a:extLst>
                </p:cNvPr>
                <p:cNvSpPr>
                  <a:spLocks noChangeShapeType="1"/>
                </p:cNvSpPr>
                <p:nvPr/>
              </p:nvSpPr>
              <p:spPr bwMode="auto">
                <a:xfrm>
                  <a:off x="3585" y="3043"/>
                  <a:ext cx="272" cy="2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061" tIns="60031" rIns="120061" bIns="60031">
                  <a:spAutoFit/>
                </a:bodyPr>
                <a:lstStyle/>
                <a:p>
                  <a:endParaRPr lang="en-US" dirty="0"/>
                </a:p>
              </p:txBody>
            </p:sp>
          </p:grpSp>
        </p:grpSp>
        <p:grpSp>
          <p:nvGrpSpPr>
            <p:cNvPr id="37916" name="Group 58">
              <a:extLst>
                <a:ext uri="{FF2B5EF4-FFF2-40B4-BE49-F238E27FC236}">
                  <a16:creationId xmlns:a16="http://schemas.microsoft.com/office/drawing/2014/main" id="{5DE35D9A-B4CB-43E3-822D-7C5D7E3420F3}"/>
                </a:ext>
              </a:extLst>
            </p:cNvPr>
            <p:cNvGrpSpPr>
              <a:grpSpLocks/>
            </p:cNvGrpSpPr>
            <p:nvPr/>
          </p:nvGrpSpPr>
          <p:grpSpPr bwMode="auto">
            <a:xfrm>
              <a:off x="3119" y="2929"/>
              <a:ext cx="809" cy="784"/>
              <a:chOff x="3119" y="2929"/>
              <a:chExt cx="809" cy="784"/>
            </a:xfrm>
          </p:grpSpPr>
          <p:sp>
            <p:nvSpPr>
              <p:cNvPr id="37917" name="Rectangle 59">
                <a:extLst>
                  <a:ext uri="{FF2B5EF4-FFF2-40B4-BE49-F238E27FC236}">
                    <a16:creationId xmlns:a16="http://schemas.microsoft.com/office/drawing/2014/main" id="{E3395E44-DB18-45E6-A747-2C7363360E5F}"/>
                  </a:ext>
                </a:extLst>
              </p:cNvPr>
              <p:cNvSpPr>
                <a:spLocks noChangeArrowheads="1"/>
              </p:cNvSpPr>
              <p:nvPr/>
            </p:nvSpPr>
            <p:spPr bwMode="auto">
              <a:xfrm>
                <a:off x="3119" y="3244"/>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1</a:t>
                </a:r>
              </a:p>
            </p:txBody>
          </p:sp>
          <p:sp>
            <p:nvSpPr>
              <p:cNvPr id="37918" name="Rectangle 60">
                <a:extLst>
                  <a:ext uri="{FF2B5EF4-FFF2-40B4-BE49-F238E27FC236}">
                    <a16:creationId xmlns:a16="http://schemas.microsoft.com/office/drawing/2014/main" id="{D57E0F22-734A-4A0A-BFB2-57C1E5E9AF45}"/>
                  </a:ext>
                </a:extLst>
              </p:cNvPr>
              <p:cNvSpPr>
                <a:spLocks noChangeArrowheads="1"/>
              </p:cNvSpPr>
              <p:nvPr/>
            </p:nvSpPr>
            <p:spPr bwMode="auto">
              <a:xfrm>
                <a:off x="3119" y="2929"/>
                <a:ext cx="208"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t>2</a:t>
                </a:r>
              </a:p>
            </p:txBody>
          </p:sp>
          <p:sp>
            <p:nvSpPr>
              <p:cNvPr id="37919" name="Rectangle 61">
                <a:extLst>
                  <a:ext uri="{FF2B5EF4-FFF2-40B4-BE49-F238E27FC236}">
                    <a16:creationId xmlns:a16="http://schemas.microsoft.com/office/drawing/2014/main" id="{534CDBA1-64A1-4152-9866-D8CA0BD4E55E}"/>
                  </a:ext>
                </a:extLst>
              </p:cNvPr>
              <p:cNvSpPr>
                <a:spLocks noChangeArrowheads="1"/>
              </p:cNvSpPr>
              <p:nvPr/>
            </p:nvSpPr>
            <p:spPr bwMode="auto">
              <a:xfrm>
                <a:off x="3439" y="3488"/>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7</a:t>
                </a:r>
              </a:p>
            </p:txBody>
          </p:sp>
          <p:sp>
            <p:nvSpPr>
              <p:cNvPr id="37920" name="Rectangle 62">
                <a:extLst>
                  <a:ext uri="{FF2B5EF4-FFF2-40B4-BE49-F238E27FC236}">
                    <a16:creationId xmlns:a16="http://schemas.microsoft.com/office/drawing/2014/main" id="{FD9F8ACD-61FE-44B4-9880-226ED4390C6C}"/>
                  </a:ext>
                </a:extLst>
              </p:cNvPr>
              <p:cNvSpPr>
                <a:spLocks noChangeArrowheads="1"/>
              </p:cNvSpPr>
              <p:nvPr/>
            </p:nvSpPr>
            <p:spPr bwMode="auto">
              <a:xfrm>
                <a:off x="3729" y="3506"/>
                <a:ext cx="199"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341" tIns="56171" rIns="112341" bIns="56171">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8</a:t>
                </a:r>
              </a:p>
            </p:txBody>
          </p:sp>
        </p:gr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B10217DF-3FAF-4A55-9A82-A3A5E7ABA5B7}"/>
              </a:ext>
            </a:extLst>
          </p:cNvPr>
          <p:cNvSpPr>
            <a:spLocks noGrp="1" noChangeArrowheads="1"/>
          </p:cNvSpPr>
          <p:nvPr>
            <p:ph type="title"/>
          </p:nvPr>
        </p:nvSpPr>
        <p:spPr/>
        <p:txBody>
          <a:bodyPr>
            <a:normAutofit/>
          </a:bodyPr>
          <a:lstStyle/>
          <a:p>
            <a:pPr>
              <a:defRPr/>
            </a:pPr>
            <a:r>
              <a:rPr lang="en-US" dirty="0">
                <a:effectLst/>
              </a:rPr>
              <a:t>How new is mapping?/1000 B.C. map</a:t>
            </a:r>
          </a:p>
        </p:txBody>
      </p:sp>
      <p:sp>
        <p:nvSpPr>
          <p:cNvPr id="1028" name="Rectangle 6">
            <a:extLst>
              <a:ext uri="{FF2B5EF4-FFF2-40B4-BE49-F238E27FC236}">
                <a16:creationId xmlns:a16="http://schemas.microsoft.com/office/drawing/2014/main" id="{B5E4FA21-71E2-4A16-A941-A104603DBFE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pPr>
              <a:lnSpc>
                <a:spcPct val="80000"/>
              </a:lnSpc>
              <a:buFont typeface="Arial" panose="020B0604020202020204" pitchFamily="34" charset="0"/>
              <a:buNone/>
            </a:pPr>
            <a:r>
              <a:rPr lang="en-US" altLang="en-US"/>
              <a:t>Ancient Map of the Earth from Babylonia (1000 B.C.)</a:t>
            </a:r>
          </a:p>
        </p:txBody>
      </p:sp>
      <p:graphicFrame>
        <p:nvGraphicFramePr>
          <p:cNvPr id="1026" name="Object 4">
            <a:extLst>
              <a:ext uri="{FF2B5EF4-FFF2-40B4-BE49-F238E27FC236}">
                <a16:creationId xmlns:a16="http://schemas.microsoft.com/office/drawing/2014/main" id="{6ACC3100-0EC4-4B58-9C05-6B4597162146}"/>
              </a:ext>
            </a:extLst>
          </p:cNvPr>
          <p:cNvGraphicFramePr>
            <a:graphicFrameLocks noGrp="1" noChangeAspect="1"/>
          </p:cNvGraphicFramePr>
          <p:nvPr>
            <p:ph idx="4294967295"/>
            <p:extLst>
              <p:ext uri="{D42A27DB-BD31-4B8C-83A1-F6EECF244321}">
                <p14:modId xmlns:p14="http://schemas.microsoft.com/office/powerpoint/2010/main" val="3281882782"/>
              </p:ext>
            </p:extLst>
          </p:nvPr>
        </p:nvGraphicFramePr>
        <p:xfrm>
          <a:off x="2725310" y="2351598"/>
          <a:ext cx="4648200" cy="3503613"/>
        </p:xfrm>
        <a:graphic>
          <a:graphicData uri="http://schemas.openxmlformats.org/presentationml/2006/ole">
            <mc:AlternateContent xmlns:mc="http://schemas.openxmlformats.org/markup-compatibility/2006">
              <mc:Choice xmlns:v="urn:schemas-microsoft-com:vml" Requires="v">
                <p:oleObj spid="_x0000_s3098" name="Bitmap Image" r:id="rId3" imgW="6714286" imgH="5800000" progId="Paint.Picture">
                  <p:embed/>
                </p:oleObj>
              </mc:Choice>
              <mc:Fallback>
                <p:oleObj name="Bitmap Image" r:id="rId3" imgW="6714286" imgH="5800000" progId="Paint.Picture">
                  <p:embed/>
                  <p:pic>
                    <p:nvPicPr>
                      <p:cNvPr id="1026" name="Object 4">
                        <a:extLst>
                          <a:ext uri="{FF2B5EF4-FFF2-40B4-BE49-F238E27FC236}">
                            <a16:creationId xmlns:a16="http://schemas.microsoft.com/office/drawing/2014/main" id="{6ACC3100-0EC4-4B58-9C05-6B4597162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5310" y="2351598"/>
                        <a:ext cx="4648200"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a:extLst>
              <a:ext uri="{FF2B5EF4-FFF2-40B4-BE49-F238E27FC236}">
                <a16:creationId xmlns:a16="http://schemas.microsoft.com/office/drawing/2014/main" id="{10EE34D4-ADB8-4A77-8235-B8649CEAAABF}"/>
              </a:ext>
            </a:extLst>
          </p:cNvPr>
          <p:cNvGraphicFramePr>
            <a:graphicFrameLocks/>
          </p:cNvGraphicFramePr>
          <p:nvPr/>
        </p:nvGraphicFramePr>
        <p:xfrm>
          <a:off x="2085976" y="2030414"/>
          <a:ext cx="2632075" cy="1703387"/>
        </p:xfrm>
        <a:graphic>
          <a:graphicData uri="http://schemas.openxmlformats.org/presentationml/2006/ole">
            <mc:AlternateContent xmlns:mc="http://schemas.openxmlformats.org/markup-compatibility/2006">
              <mc:Choice xmlns:v="urn:schemas-microsoft-com:vml" Requires="v">
                <p:oleObj spid="_x0000_s46196" name="Worksheet" r:id="rId4" imgW="1485900" imgH="981075" progId="Excel.Sheet.5">
                  <p:embed/>
                </p:oleObj>
              </mc:Choice>
              <mc:Fallback>
                <p:oleObj name="Worksheet" r:id="rId4" imgW="1485900" imgH="981075" progId="Excel.Sheet.5">
                  <p:embed/>
                  <p:pic>
                    <p:nvPicPr>
                      <p:cNvPr id="50178" name="Object 2">
                        <a:extLst>
                          <a:ext uri="{FF2B5EF4-FFF2-40B4-BE49-F238E27FC236}">
                            <a16:creationId xmlns:a16="http://schemas.microsoft.com/office/drawing/2014/main" id="{10EE34D4-ADB8-4A77-8235-B8649CEAAAB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5976" y="2030414"/>
                        <a:ext cx="2632075" cy="170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79" name="Object 3">
            <a:extLst>
              <a:ext uri="{FF2B5EF4-FFF2-40B4-BE49-F238E27FC236}">
                <a16:creationId xmlns:a16="http://schemas.microsoft.com/office/drawing/2014/main" id="{59733742-A309-447E-9145-1A02F8D68106}"/>
              </a:ext>
            </a:extLst>
          </p:cNvPr>
          <p:cNvGraphicFramePr>
            <a:graphicFrameLocks/>
          </p:cNvGraphicFramePr>
          <p:nvPr/>
        </p:nvGraphicFramePr>
        <p:xfrm>
          <a:off x="6373814" y="1828800"/>
          <a:ext cx="3798887" cy="1676400"/>
        </p:xfrm>
        <a:graphic>
          <a:graphicData uri="http://schemas.openxmlformats.org/presentationml/2006/ole">
            <mc:AlternateContent xmlns:mc="http://schemas.openxmlformats.org/markup-compatibility/2006">
              <mc:Choice xmlns:v="urn:schemas-microsoft-com:vml" Requires="v">
                <p:oleObj spid="_x0000_s46197" name="Worksheet" r:id="rId6" imgW="2581275" imgH="981075" progId="Excel.Sheet.5">
                  <p:embed/>
                </p:oleObj>
              </mc:Choice>
              <mc:Fallback>
                <p:oleObj name="Worksheet" r:id="rId6" imgW="2581275" imgH="981075" progId="Excel.Sheet.5">
                  <p:embed/>
                  <p:pic>
                    <p:nvPicPr>
                      <p:cNvPr id="50179" name="Object 3">
                        <a:extLst>
                          <a:ext uri="{FF2B5EF4-FFF2-40B4-BE49-F238E27FC236}">
                            <a16:creationId xmlns:a16="http://schemas.microsoft.com/office/drawing/2014/main" id="{59733742-A309-447E-9145-1A02F8D6810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3814" y="1828800"/>
                        <a:ext cx="3798887"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0" name="Object 4">
            <a:extLst>
              <a:ext uri="{FF2B5EF4-FFF2-40B4-BE49-F238E27FC236}">
                <a16:creationId xmlns:a16="http://schemas.microsoft.com/office/drawing/2014/main" id="{1596FA70-F3B2-483D-A0E6-C8B0FFBC8E51}"/>
              </a:ext>
            </a:extLst>
          </p:cNvPr>
          <p:cNvGraphicFramePr>
            <a:graphicFrameLocks/>
          </p:cNvGraphicFramePr>
          <p:nvPr/>
        </p:nvGraphicFramePr>
        <p:xfrm>
          <a:off x="2157414" y="3838576"/>
          <a:ext cx="2879725" cy="1541463"/>
        </p:xfrm>
        <a:graphic>
          <a:graphicData uri="http://schemas.openxmlformats.org/presentationml/2006/ole">
            <mc:AlternateContent xmlns:mc="http://schemas.openxmlformats.org/markup-compatibility/2006">
              <mc:Choice xmlns:v="urn:schemas-microsoft-com:vml" Requires="v">
                <p:oleObj spid="_x0000_s46198" name="Worksheet" r:id="rId8" imgW="2095500" imgH="981075" progId="Excel.Sheet.5">
                  <p:embed/>
                </p:oleObj>
              </mc:Choice>
              <mc:Fallback>
                <p:oleObj name="Worksheet" r:id="rId8" imgW="2095500" imgH="981075" progId="Excel.Sheet.5">
                  <p:embed/>
                  <p:pic>
                    <p:nvPicPr>
                      <p:cNvPr id="50180" name="Object 4">
                        <a:extLst>
                          <a:ext uri="{FF2B5EF4-FFF2-40B4-BE49-F238E27FC236}">
                            <a16:creationId xmlns:a16="http://schemas.microsoft.com/office/drawing/2014/main" id="{1596FA70-F3B2-483D-A0E6-C8B0FFBC8E51}"/>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7414" y="3838576"/>
                        <a:ext cx="2879725" cy="154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1" name="Object 5">
            <a:extLst>
              <a:ext uri="{FF2B5EF4-FFF2-40B4-BE49-F238E27FC236}">
                <a16:creationId xmlns:a16="http://schemas.microsoft.com/office/drawing/2014/main" id="{7478CB7C-17D8-40DC-B425-B64EA237565E}"/>
              </a:ext>
            </a:extLst>
          </p:cNvPr>
          <p:cNvGraphicFramePr>
            <a:graphicFrameLocks/>
          </p:cNvGraphicFramePr>
          <p:nvPr/>
        </p:nvGraphicFramePr>
        <p:xfrm>
          <a:off x="6592888" y="5191125"/>
          <a:ext cx="3294062" cy="1074738"/>
        </p:xfrm>
        <a:graphic>
          <a:graphicData uri="http://schemas.openxmlformats.org/presentationml/2006/ole">
            <mc:AlternateContent xmlns:mc="http://schemas.openxmlformats.org/markup-compatibility/2006">
              <mc:Choice xmlns:v="urn:schemas-microsoft-com:vml" Requires="v">
                <p:oleObj spid="_x0000_s46199" name="Worksheet" r:id="rId10" imgW="2000572" imgH="657647" progId="Excel.Sheet.8">
                  <p:embed/>
                </p:oleObj>
              </mc:Choice>
              <mc:Fallback>
                <p:oleObj name="Worksheet" r:id="rId10" imgW="2000572" imgH="657647" progId="Excel.Sheet.8">
                  <p:embed/>
                  <p:pic>
                    <p:nvPicPr>
                      <p:cNvPr id="50181" name="Object 5">
                        <a:extLst>
                          <a:ext uri="{FF2B5EF4-FFF2-40B4-BE49-F238E27FC236}">
                            <a16:creationId xmlns:a16="http://schemas.microsoft.com/office/drawing/2014/main" id="{7478CB7C-17D8-40DC-B425-B64EA237565E}"/>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92888" y="5191125"/>
                        <a:ext cx="3294062"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2" name="Object 6">
            <a:extLst>
              <a:ext uri="{FF2B5EF4-FFF2-40B4-BE49-F238E27FC236}">
                <a16:creationId xmlns:a16="http://schemas.microsoft.com/office/drawing/2014/main" id="{A29CD1F6-5599-44C8-ACDE-81E49674F4E2}"/>
              </a:ext>
            </a:extLst>
          </p:cNvPr>
          <p:cNvGraphicFramePr>
            <a:graphicFrameLocks/>
          </p:cNvGraphicFramePr>
          <p:nvPr/>
        </p:nvGraphicFramePr>
        <p:xfrm>
          <a:off x="2187576" y="5486400"/>
          <a:ext cx="2308225" cy="1003300"/>
        </p:xfrm>
        <a:graphic>
          <a:graphicData uri="http://schemas.openxmlformats.org/presentationml/2006/ole">
            <mc:AlternateContent xmlns:mc="http://schemas.openxmlformats.org/markup-compatibility/2006">
              <mc:Choice xmlns:v="urn:schemas-microsoft-com:vml" Requires="v">
                <p:oleObj spid="_x0000_s46200" name="Worksheet" r:id="rId12" imgW="1657350" imgH="657225" progId="Excel.Sheet.5">
                  <p:embed/>
                </p:oleObj>
              </mc:Choice>
              <mc:Fallback>
                <p:oleObj name="Worksheet" r:id="rId12" imgW="1657350" imgH="657225" progId="Excel.Sheet.5">
                  <p:embed/>
                  <p:pic>
                    <p:nvPicPr>
                      <p:cNvPr id="50182" name="Object 6">
                        <a:extLst>
                          <a:ext uri="{FF2B5EF4-FFF2-40B4-BE49-F238E27FC236}">
                            <a16:creationId xmlns:a16="http://schemas.microsoft.com/office/drawing/2014/main" id="{A29CD1F6-5599-44C8-ACDE-81E49674F4E2}"/>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87576" y="5486400"/>
                        <a:ext cx="2308225"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3" name="Object 7">
            <a:extLst>
              <a:ext uri="{FF2B5EF4-FFF2-40B4-BE49-F238E27FC236}">
                <a16:creationId xmlns:a16="http://schemas.microsoft.com/office/drawing/2014/main" id="{A1A1C5D7-C895-4EEE-87B3-ECD367D0F45C}"/>
              </a:ext>
            </a:extLst>
          </p:cNvPr>
          <p:cNvGraphicFramePr>
            <a:graphicFrameLocks/>
          </p:cNvGraphicFramePr>
          <p:nvPr/>
        </p:nvGraphicFramePr>
        <p:xfrm>
          <a:off x="6302376" y="3630614"/>
          <a:ext cx="3832225" cy="1474787"/>
        </p:xfrm>
        <a:graphic>
          <a:graphicData uri="http://schemas.openxmlformats.org/presentationml/2006/ole">
            <mc:AlternateContent xmlns:mc="http://schemas.openxmlformats.org/markup-compatibility/2006">
              <mc:Choice xmlns:v="urn:schemas-microsoft-com:vml" Requires="v">
                <p:oleObj spid="_x0000_s46201" name="Worksheet" r:id="rId14" imgW="2476500" imgH="981075" progId="Excel.Sheet.5">
                  <p:embed/>
                </p:oleObj>
              </mc:Choice>
              <mc:Fallback>
                <p:oleObj name="Worksheet" r:id="rId14" imgW="2476500" imgH="981075" progId="Excel.Sheet.5">
                  <p:embed/>
                  <p:pic>
                    <p:nvPicPr>
                      <p:cNvPr id="50183" name="Object 7">
                        <a:extLst>
                          <a:ext uri="{FF2B5EF4-FFF2-40B4-BE49-F238E27FC236}">
                            <a16:creationId xmlns:a16="http://schemas.microsoft.com/office/drawing/2014/main" id="{A1A1C5D7-C895-4EEE-87B3-ECD367D0F45C}"/>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02376" y="3630614"/>
                        <a:ext cx="3832225" cy="147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4" name="Line 8">
            <a:extLst>
              <a:ext uri="{FF2B5EF4-FFF2-40B4-BE49-F238E27FC236}">
                <a16:creationId xmlns:a16="http://schemas.microsoft.com/office/drawing/2014/main" id="{9CDB92B5-A3FA-4CD1-B72F-0A7BD90A7B3B}"/>
              </a:ext>
            </a:extLst>
          </p:cNvPr>
          <p:cNvSpPr>
            <a:spLocks noChangeShapeType="1"/>
          </p:cNvSpPr>
          <p:nvPr/>
        </p:nvSpPr>
        <p:spPr bwMode="auto">
          <a:xfrm>
            <a:off x="2514600" y="609600"/>
            <a:ext cx="1600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5" name="Line 9">
            <a:extLst>
              <a:ext uri="{FF2B5EF4-FFF2-40B4-BE49-F238E27FC236}">
                <a16:creationId xmlns:a16="http://schemas.microsoft.com/office/drawing/2014/main" id="{EEDC2468-C424-4D57-9A95-DE5950C25A0B}"/>
              </a:ext>
            </a:extLst>
          </p:cNvPr>
          <p:cNvSpPr>
            <a:spLocks noChangeShapeType="1"/>
          </p:cNvSpPr>
          <p:nvPr/>
        </p:nvSpPr>
        <p:spPr bwMode="auto">
          <a:xfrm>
            <a:off x="2743200" y="1295400"/>
            <a:ext cx="22860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6" name="Rectangle 10">
            <a:extLst>
              <a:ext uri="{FF2B5EF4-FFF2-40B4-BE49-F238E27FC236}">
                <a16:creationId xmlns:a16="http://schemas.microsoft.com/office/drawing/2014/main" id="{A28C9647-1153-4684-9837-A795CB57F0D1}"/>
              </a:ext>
            </a:extLst>
          </p:cNvPr>
          <p:cNvSpPr>
            <a:spLocks noChangeArrowheads="1"/>
          </p:cNvSpPr>
          <p:nvPr/>
        </p:nvSpPr>
        <p:spPr bwMode="auto">
          <a:xfrm>
            <a:off x="4098925" y="227013"/>
            <a:ext cx="642782" cy="33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t>Birch</a:t>
            </a:r>
          </a:p>
        </p:txBody>
      </p:sp>
      <p:sp>
        <p:nvSpPr>
          <p:cNvPr id="50187" name="Rectangle 11">
            <a:extLst>
              <a:ext uri="{FF2B5EF4-FFF2-40B4-BE49-F238E27FC236}">
                <a16:creationId xmlns:a16="http://schemas.microsoft.com/office/drawing/2014/main" id="{9E8C40C9-9BD1-4A9E-AD0D-BC54AEAF3609}"/>
              </a:ext>
            </a:extLst>
          </p:cNvPr>
          <p:cNvSpPr>
            <a:spLocks noChangeArrowheads="1"/>
          </p:cNvSpPr>
          <p:nvPr/>
        </p:nvSpPr>
        <p:spPr bwMode="auto">
          <a:xfrm>
            <a:off x="4403725" y="1271588"/>
            <a:ext cx="819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t>Cherry</a:t>
            </a:r>
          </a:p>
        </p:txBody>
      </p:sp>
      <p:sp>
        <p:nvSpPr>
          <p:cNvPr id="50188" name="Rectangle 12">
            <a:extLst>
              <a:ext uri="{FF2B5EF4-FFF2-40B4-BE49-F238E27FC236}">
                <a16:creationId xmlns:a16="http://schemas.microsoft.com/office/drawing/2014/main" id="{01FD28D1-27A8-4AF9-9CD4-2CCA911AE532}"/>
              </a:ext>
            </a:extLst>
          </p:cNvPr>
          <p:cNvSpPr>
            <a:spLocks noChangeArrowheads="1"/>
          </p:cNvSpPr>
          <p:nvPr/>
        </p:nvSpPr>
        <p:spPr bwMode="auto">
          <a:xfrm>
            <a:off x="2422525" y="715964"/>
            <a:ext cx="268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I</a:t>
            </a:r>
          </a:p>
        </p:txBody>
      </p:sp>
      <p:sp>
        <p:nvSpPr>
          <p:cNvPr id="50189" name="Rectangle 13">
            <a:extLst>
              <a:ext uri="{FF2B5EF4-FFF2-40B4-BE49-F238E27FC236}">
                <a16:creationId xmlns:a16="http://schemas.microsoft.com/office/drawing/2014/main" id="{DA53CDE2-A71E-4D07-849E-7CBF7CA7CB94}"/>
              </a:ext>
            </a:extLst>
          </p:cNvPr>
          <p:cNvSpPr>
            <a:spLocks noChangeArrowheads="1"/>
          </p:cNvSpPr>
          <p:nvPr/>
        </p:nvSpPr>
        <p:spPr bwMode="auto">
          <a:xfrm>
            <a:off x="3032126" y="182564"/>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II</a:t>
            </a:r>
          </a:p>
        </p:txBody>
      </p:sp>
      <p:sp>
        <p:nvSpPr>
          <p:cNvPr id="50190" name="Rectangle 14">
            <a:extLst>
              <a:ext uri="{FF2B5EF4-FFF2-40B4-BE49-F238E27FC236}">
                <a16:creationId xmlns:a16="http://schemas.microsoft.com/office/drawing/2014/main" id="{6E8E63BC-01B8-465B-80BA-8CEE882A84A5}"/>
              </a:ext>
            </a:extLst>
          </p:cNvPr>
          <p:cNvSpPr>
            <a:spLocks noChangeArrowheads="1"/>
          </p:cNvSpPr>
          <p:nvPr/>
        </p:nvSpPr>
        <p:spPr bwMode="auto">
          <a:xfrm>
            <a:off x="3794125" y="7381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t>III</a:t>
            </a:r>
          </a:p>
        </p:txBody>
      </p:sp>
      <p:sp>
        <p:nvSpPr>
          <p:cNvPr id="50191" name="Rectangle 15">
            <a:extLst>
              <a:ext uri="{FF2B5EF4-FFF2-40B4-BE49-F238E27FC236}">
                <a16:creationId xmlns:a16="http://schemas.microsoft.com/office/drawing/2014/main" id="{64965E50-D600-4DAF-A6F1-D25821DD00E3}"/>
              </a:ext>
            </a:extLst>
          </p:cNvPr>
          <p:cNvSpPr>
            <a:spLocks noChangeArrowheads="1"/>
          </p:cNvSpPr>
          <p:nvPr/>
        </p:nvSpPr>
        <p:spPr bwMode="auto">
          <a:xfrm>
            <a:off x="3108325" y="1271588"/>
            <a:ext cx="425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t>IV</a:t>
            </a:r>
          </a:p>
        </p:txBody>
      </p:sp>
      <p:sp>
        <p:nvSpPr>
          <p:cNvPr id="50192" name="Rectangle 16">
            <a:extLst>
              <a:ext uri="{FF2B5EF4-FFF2-40B4-BE49-F238E27FC236}">
                <a16:creationId xmlns:a16="http://schemas.microsoft.com/office/drawing/2014/main" id="{5B94E85C-E717-4A19-879D-2D13A26EA865}"/>
              </a:ext>
            </a:extLst>
          </p:cNvPr>
          <p:cNvSpPr>
            <a:spLocks noChangeArrowheads="1"/>
          </p:cNvSpPr>
          <p:nvPr/>
        </p:nvSpPr>
        <p:spPr bwMode="auto">
          <a:xfrm>
            <a:off x="2346325" y="2047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t>1</a:t>
            </a:r>
          </a:p>
        </p:txBody>
      </p:sp>
      <p:sp>
        <p:nvSpPr>
          <p:cNvPr id="50193" name="Rectangle 17">
            <a:extLst>
              <a:ext uri="{FF2B5EF4-FFF2-40B4-BE49-F238E27FC236}">
                <a16:creationId xmlns:a16="http://schemas.microsoft.com/office/drawing/2014/main" id="{3BFF6186-49AF-41F6-B150-043D7AD74E8B}"/>
              </a:ext>
            </a:extLst>
          </p:cNvPr>
          <p:cNvSpPr>
            <a:spLocks noChangeArrowheads="1"/>
          </p:cNvSpPr>
          <p:nvPr/>
        </p:nvSpPr>
        <p:spPr bwMode="auto">
          <a:xfrm>
            <a:off x="2346325" y="11953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t>4</a:t>
            </a:r>
          </a:p>
        </p:txBody>
      </p:sp>
      <p:sp>
        <p:nvSpPr>
          <p:cNvPr id="50194" name="Rectangle 18">
            <a:extLst>
              <a:ext uri="{FF2B5EF4-FFF2-40B4-BE49-F238E27FC236}">
                <a16:creationId xmlns:a16="http://schemas.microsoft.com/office/drawing/2014/main" id="{338C83BB-3612-477F-9B8D-02797EAA1EE3}"/>
              </a:ext>
            </a:extLst>
          </p:cNvPr>
          <p:cNvSpPr>
            <a:spLocks noChangeArrowheads="1"/>
          </p:cNvSpPr>
          <p:nvPr/>
        </p:nvSpPr>
        <p:spPr bwMode="auto">
          <a:xfrm>
            <a:off x="3794125" y="12715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t>3</a:t>
            </a:r>
          </a:p>
        </p:txBody>
      </p:sp>
      <p:sp>
        <p:nvSpPr>
          <p:cNvPr id="50195" name="Rectangle 19">
            <a:extLst>
              <a:ext uri="{FF2B5EF4-FFF2-40B4-BE49-F238E27FC236}">
                <a16:creationId xmlns:a16="http://schemas.microsoft.com/office/drawing/2014/main" id="{ECC2BBCA-AC95-401C-80D1-06264CC54466}"/>
              </a:ext>
            </a:extLst>
          </p:cNvPr>
          <p:cNvSpPr>
            <a:spLocks noChangeArrowheads="1"/>
          </p:cNvSpPr>
          <p:nvPr/>
        </p:nvSpPr>
        <p:spPr bwMode="auto">
          <a:xfrm>
            <a:off x="2673350" y="539750"/>
            <a:ext cx="139700" cy="13970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6" name="Rectangle 20">
            <a:extLst>
              <a:ext uri="{FF2B5EF4-FFF2-40B4-BE49-F238E27FC236}">
                <a16:creationId xmlns:a16="http://schemas.microsoft.com/office/drawing/2014/main" id="{70D6B359-6968-4A57-9B95-DC7EC714C4C0}"/>
              </a:ext>
            </a:extLst>
          </p:cNvPr>
          <p:cNvSpPr>
            <a:spLocks noChangeArrowheads="1"/>
          </p:cNvSpPr>
          <p:nvPr/>
        </p:nvSpPr>
        <p:spPr bwMode="auto">
          <a:xfrm>
            <a:off x="3740150" y="539750"/>
            <a:ext cx="139700" cy="13970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7" name="Rectangle 21">
            <a:extLst>
              <a:ext uri="{FF2B5EF4-FFF2-40B4-BE49-F238E27FC236}">
                <a16:creationId xmlns:a16="http://schemas.microsoft.com/office/drawing/2014/main" id="{84FD5D0C-D042-4233-8989-8615293761CA}"/>
              </a:ext>
            </a:extLst>
          </p:cNvPr>
          <p:cNvSpPr>
            <a:spLocks noChangeArrowheads="1"/>
          </p:cNvSpPr>
          <p:nvPr/>
        </p:nvSpPr>
        <p:spPr bwMode="auto">
          <a:xfrm>
            <a:off x="2673350" y="1225550"/>
            <a:ext cx="139700" cy="13970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8" name="Rectangle 22">
            <a:extLst>
              <a:ext uri="{FF2B5EF4-FFF2-40B4-BE49-F238E27FC236}">
                <a16:creationId xmlns:a16="http://schemas.microsoft.com/office/drawing/2014/main" id="{B2434E91-D5FA-45D1-A5A4-4CD4805054E4}"/>
              </a:ext>
            </a:extLst>
          </p:cNvPr>
          <p:cNvSpPr>
            <a:spLocks noChangeArrowheads="1"/>
          </p:cNvSpPr>
          <p:nvPr/>
        </p:nvSpPr>
        <p:spPr bwMode="auto">
          <a:xfrm>
            <a:off x="3740150" y="1225550"/>
            <a:ext cx="139700" cy="13970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9" name="Rectangle 23">
            <a:extLst>
              <a:ext uri="{FF2B5EF4-FFF2-40B4-BE49-F238E27FC236}">
                <a16:creationId xmlns:a16="http://schemas.microsoft.com/office/drawing/2014/main" id="{00666066-C5EF-4841-9423-936345E42F10}"/>
              </a:ext>
            </a:extLst>
          </p:cNvPr>
          <p:cNvSpPr>
            <a:spLocks noChangeArrowheads="1"/>
          </p:cNvSpPr>
          <p:nvPr/>
        </p:nvSpPr>
        <p:spPr bwMode="auto">
          <a:xfrm>
            <a:off x="4695075" y="282575"/>
            <a:ext cx="6184812" cy="84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dirty="0"/>
              <a:t>Node/Arc/ Polygon and Attribute Data</a:t>
            </a:r>
          </a:p>
          <a:p>
            <a:pPr algn="ctr"/>
            <a:r>
              <a:rPr lang="en-US" altLang="en-US" sz="2100" i="1" dirty="0"/>
              <a:t>Relational Representation: DBMS required!(Geocodes)</a:t>
            </a:r>
          </a:p>
        </p:txBody>
      </p:sp>
      <p:sp>
        <p:nvSpPr>
          <p:cNvPr id="50200" name="Rectangle 24">
            <a:extLst>
              <a:ext uri="{FF2B5EF4-FFF2-40B4-BE49-F238E27FC236}">
                <a16:creationId xmlns:a16="http://schemas.microsoft.com/office/drawing/2014/main" id="{D2E859CD-679B-4474-B8E9-F205F56C7381}"/>
              </a:ext>
            </a:extLst>
          </p:cNvPr>
          <p:cNvSpPr>
            <a:spLocks noChangeArrowheads="1"/>
          </p:cNvSpPr>
          <p:nvPr/>
        </p:nvSpPr>
        <p:spPr bwMode="auto">
          <a:xfrm>
            <a:off x="1987550" y="1606550"/>
            <a:ext cx="3340100" cy="4940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1" name="Rectangle 25">
            <a:extLst>
              <a:ext uri="{FF2B5EF4-FFF2-40B4-BE49-F238E27FC236}">
                <a16:creationId xmlns:a16="http://schemas.microsoft.com/office/drawing/2014/main" id="{128D8E04-FC8F-4FFB-A108-E235C96D5CB4}"/>
              </a:ext>
            </a:extLst>
          </p:cNvPr>
          <p:cNvSpPr>
            <a:spLocks noChangeArrowheads="1"/>
          </p:cNvSpPr>
          <p:nvPr/>
        </p:nvSpPr>
        <p:spPr bwMode="auto">
          <a:xfrm>
            <a:off x="6254750" y="1377950"/>
            <a:ext cx="4025900" cy="50165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2" name="Rectangle 26">
            <a:extLst>
              <a:ext uri="{FF2B5EF4-FFF2-40B4-BE49-F238E27FC236}">
                <a16:creationId xmlns:a16="http://schemas.microsoft.com/office/drawing/2014/main" id="{1F0DC016-6EC2-48F0-B90F-0D19D1F2B458}"/>
              </a:ext>
            </a:extLst>
          </p:cNvPr>
          <p:cNvSpPr>
            <a:spLocks noChangeArrowheads="1"/>
          </p:cNvSpPr>
          <p:nvPr/>
        </p:nvSpPr>
        <p:spPr bwMode="auto">
          <a:xfrm>
            <a:off x="2651125" y="1584326"/>
            <a:ext cx="1748854" cy="462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t>Spatial Data</a:t>
            </a:r>
          </a:p>
        </p:txBody>
      </p:sp>
      <p:sp>
        <p:nvSpPr>
          <p:cNvPr id="50203" name="Rectangle 27">
            <a:extLst>
              <a:ext uri="{FF2B5EF4-FFF2-40B4-BE49-F238E27FC236}">
                <a16:creationId xmlns:a16="http://schemas.microsoft.com/office/drawing/2014/main" id="{FB8E7491-2EF4-46FB-ACB8-ABB46BE88E82}"/>
              </a:ext>
            </a:extLst>
          </p:cNvPr>
          <p:cNvSpPr>
            <a:spLocks noChangeArrowheads="1"/>
          </p:cNvSpPr>
          <p:nvPr/>
        </p:nvSpPr>
        <p:spPr bwMode="auto">
          <a:xfrm>
            <a:off x="7223126" y="1355726"/>
            <a:ext cx="1970069" cy="462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t>Attribute Data</a:t>
            </a:r>
          </a:p>
        </p:txBody>
      </p:sp>
      <p:sp>
        <p:nvSpPr>
          <p:cNvPr id="50204" name="Rectangle 28">
            <a:extLst>
              <a:ext uri="{FF2B5EF4-FFF2-40B4-BE49-F238E27FC236}">
                <a16:creationId xmlns:a16="http://schemas.microsoft.com/office/drawing/2014/main" id="{363FDDFD-8247-409A-981C-D36C9501D3D9}"/>
              </a:ext>
            </a:extLst>
          </p:cNvPr>
          <p:cNvSpPr>
            <a:spLocks noChangeArrowheads="1"/>
          </p:cNvSpPr>
          <p:nvPr/>
        </p:nvSpPr>
        <p:spPr bwMode="auto">
          <a:xfrm>
            <a:off x="4251325" y="738188"/>
            <a:ext cx="57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t>A35</a:t>
            </a:r>
          </a:p>
        </p:txBody>
      </p:sp>
      <p:sp>
        <p:nvSpPr>
          <p:cNvPr id="50205" name="Line 29">
            <a:extLst>
              <a:ext uri="{FF2B5EF4-FFF2-40B4-BE49-F238E27FC236}">
                <a16:creationId xmlns:a16="http://schemas.microsoft.com/office/drawing/2014/main" id="{0F0E6048-2EDB-4182-8472-08A16D030A76}"/>
              </a:ext>
            </a:extLst>
          </p:cNvPr>
          <p:cNvSpPr>
            <a:spLocks noChangeShapeType="1"/>
          </p:cNvSpPr>
          <p:nvPr/>
        </p:nvSpPr>
        <p:spPr bwMode="auto">
          <a:xfrm>
            <a:off x="2743200" y="685800"/>
            <a:ext cx="0" cy="533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06" name="Line 30">
            <a:extLst>
              <a:ext uri="{FF2B5EF4-FFF2-40B4-BE49-F238E27FC236}">
                <a16:creationId xmlns:a16="http://schemas.microsoft.com/office/drawing/2014/main" id="{4E48F32F-0735-4F54-8EA2-EF63349E672E}"/>
              </a:ext>
            </a:extLst>
          </p:cNvPr>
          <p:cNvSpPr>
            <a:spLocks noChangeShapeType="1"/>
          </p:cNvSpPr>
          <p:nvPr/>
        </p:nvSpPr>
        <p:spPr bwMode="auto">
          <a:xfrm>
            <a:off x="3810000" y="685800"/>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07" name="Rectangle 31">
            <a:extLst>
              <a:ext uri="{FF2B5EF4-FFF2-40B4-BE49-F238E27FC236}">
                <a16:creationId xmlns:a16="http://schemas.microsoft.com/office/drawing/2014/main" id="{A42BA020-CB3C-442B-A343-715F50E6B0BA}"/>
              </a:ext>
            </a:extLst>
          </p:cNvPr>
          <p:cNvSpPr>
            <a:spLocks noChangeArrowheads="1"/>
          </p:cNvSpPr>
          <p:nvPr/>
        </p:nvSpPr>
        <p:spPr bwMode="auto">
          <a:xfrm>
            <a:off x="2803526" y="631825"/>
            <a:ext cx="625149" cy="523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Smith</a:t>
            </a:r>
          </a:p>
          <a:p>
            <a:r>
              <a:rPr lang="en-US" altLang="en-US" sz="1400"/>
              <a:t>Estate</a:t>
            </a:r>
          </a:p>
        </p:txBody>
      </p:sp>
      <p:sp>
        <p:nvSpPr>
          <p:cNvPr id="50208" name="Rectangle 32">
            <a:extLst>
              <a:ext uri="{FF2B5EF4-FFF2-40B4-BE49-F238E27FC236}">
                <a16:creationId xmlns:a16="http://schemas.microsoft.com/office/drawing/2014/main" id="{00005693-04EC-4828-B769-05E07B16F773}"/>
              </a:ext>
            </a:extLst>
          </p:cNvPr>
          <p:cNvSpPr>
            <a:spLocks noChangeArrowheads="1"/>
          </p:cNvSpPr>
          <p:nvPr/>
        </p:nvSpPr>
        <p:spPr bwMode="auto">
          <a:xfrm>
            <a:off x="3260725" y="738188"/>
            <a:ext cx="57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t>A34</a:t>
            </a:r>
          </a:p>
        </p:txBody>
      </p:sp>
      <p:sp>
        <p:nvSpPr>
          <p:cNvPr id="50209" name="Rectangle 33">
            <a:extLst>
              <a:ext uri="{FF2B5EF4-FFF2-40B4-BE49-F238E27FC236}">
                <a16:creationId xmlns:a16="http://schemas.microsoft.com/office/drawing/2014/main" id="{E2920B91-186C-4000-9D89-719FA9E9EF5B}"/>
              </a:ext>
            </a:extLst>
          </p:cNvPr>
          <p:cNvSpPr>
            <a:spLocks noChangeArrowheads="1"/>
          </p:cNvSpPr>
          <p:nvPr/>
        </p:nvSpPr>
        <p:spPr bwMode="auto">
          <a:xfrm>
            <a:off x="3794125" y="22701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64" tIns="46033" rIns="92064" bIns="46033">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t>2</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a:extLst>
              <a:ext uri="{FF2B5EF4-FFF2-40B4-BE49-F238E27FC236}">
                <a16:creationId xmlns:a16="http://schemas.microsoft.com/office/drawing/2014/main" id="{B4403DFA-2813-4797-9B57-E61FD4EA09B3}"/>
              </a:ext>
            </a:extLst>
          </p:cNvPr>
          <p:cNvSpPr>
            <a:spLocks noChangeArrowheads="1"/>
          </p:cNvSpPr>
          <p:nvPr/>
        </p:nvSpPr>
        <p:spPr bwMode="auto">
          <a:xfrm>
            <a:off x="5416550" y="463550"/>
            <a:ext cx="3263900" cy="1892300"/>
          </a:xfrm>
          <a:prstGeom prst="parallelogram">
            <a:avLst>
              <a:gd name="adj" fmla="val 43113"/>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59" name="Freeform 3">
            <a:extLst>
              <a:ext uri="{FF2B5EF4-FFF2-40B4-BE49-F238E27FC236}">
                <a16:creationId xmlns:a16="http://schemas.microsoft.com/office/drawing/2014/main" id="{82BBEABD-3B36-46D7-9E7C-5E36D4BF18BC}"/>
              </a:ext>
            </a:extLst>
          </p:cNvPr>
          <p:cNvSpPr>
            <a:spLocks/>
          </p:cNvSpPr>
          <p:nvPr/>
        </p:nvSpPr>
        <p:spPr bwMode="auto">
          <a:xfrm>
            <a:off x="5849938" y="457200"/>
            <a:ext cx="2000250" cy="1898650"/>
          </a:xfrm>
          <a:custGeom>
            <a:avLst/>
            <a:gdLst>
              <a:gd name="T0" fmla="*/ 1998663 w 1260"/>
              <a:gd name="T1" fmla="*/ 0 h 1196"/>
              <a:gd name="T2" fmla="*/ 1966913 w 1260"/>
              <a:gd name="T3" fmla="*/ 52388 h 1196"/>
              <a:gd name="T4" fmla="*/ 1920875 w 1260"/>
              <a:gd name="T5" fmla="*/ 84138 h 1196"/>
              <a:gd name="T6" fmla="*/ 1874838 w 1260"/>
              <a:gd name="T7" fmla="*/ 130175 h 1196"/>
              <a:gd name="T8" fmla="*/ 1828800 w 1260"/>
              <a:gd name="T9" fmla="*/ 190500 h 1196"/>
              <a:gd name="T10" fmla="*/ 1766888 w 1260"/>
              <a:gd name="T11" fmla="*/ 236538 h 1196"/>
              <a:gd name="T12" fmla="*/ 1720850 w 1260"/>
              <a:gd name="T13" fmla="*/ 282575 h 1196"/>
              <a:gd name="T14" fmla="*/ 1690688 w 1260"/>
              <a:gd name="T15" fmla="*/ 328613 h 1196"/>
              <a:gd name="T16" fmla="*/ 1644650 w 1260"/>
              <a:gd name="T17" fmla="*/ 376238 h 1196"/>
              <a:gd name="T18" fmla="*/ 1612900 w 1260"/>
              <a:gd name="T19" fmla="*/ 422275 h 1196"/>
              <a:gd name="T20" fmla="*/ 1582738 w 1260"/>
              <a:gd name="T21" fmla="*/ 468313 h 1196"/>
              <a:gd name="T22" fmla="*/ 1582738 w 1260"/>
              <a:gd name="T23" fmla="*/ 514350 h 1196"/>
              <a:gd name="T24" fmla="*/ 1566863 w 1260"/>
              <a:gd name="T25" fmla="*/ 560388 h 1196"/>
              <a:gd name="T26" fmla="*/ 1444625 w 1260"/>
              <a:gd name="T27" fmla="*/ 574675 h 1196"/>
              <a:gd name="T28" fmla="*/ 1352550 w 1260"/>
              <a:gd name="T29" fmla="*/ 590550 h 1196"/>
              <a:gd name="T30" fmla="*/ 1260475 w 1260"/>
              <a:gd name="T31" fmla="*/ 606425 h 1196"/>
              <a:gd name="T32" fmla="*/ 1198563 w 1260"/>
              <a:gd name="T33" fmla="*/ 620713 h 1196"/>
              <a:gd name="T34" fmla="*/ 1136650 w 1260"/>
              <a:gd name="T35" fmla="*/ 636588 h 1196"/>
              <a:gd name="T36" fmla="*/ 1090613 w 1260"/>
              <a:gd name="T37" fmla="*/ 652463 h 1196"/>
              <a:gd name="T38" fmla="*/ 1044575 w 1260"/>
              <a:gd name="T39" fmla="*/ 652463 h 1196"/>
              <a:gd name="T40" fmla="*/ 998538 w 1260"/>
              <a:gd name="T41" fmla="*/ 682625 h 1196"/>
              <a:gd name="T42" fmla="*/ 952500 w 1260"/>
              <a:gd name="T43" fmla="*/ 712788 h 1196"/>
              <a:gd name="T44" fmla="*/ 922338 w 1260"/>
              <a:gd name="T45" fmla="*/ 758825 h 1196"/>
              <a:gd name="T46" fmla="*/ 876300 w 1260"/>
              <a:gd name="T47" fmla="*/ 774700 h 1196"/>
              <a:gd name="T48" fmla="*/ 844550 w 1260"/>
              <a:gd name="T49" fmla="*/ 820738 h 1196"/>
              <a:gd name="T50" fmla="*/ 798513 w 1260"/>
              <a:gd name="T51" fmla="*/ 852488 h 1196"/>
              <a:gd name="T52" fmla="*/ 752475 w 1260"/>
              <a:gd name="T53" fmla="*/ 898525 h 1196"/>
              <a:gd name="T54" fmla="*/ 722313 w 1260"/>
              <a:gd name="T55" fmla="*/ 944563 h 1196"/>
              <a:gd name="T56" fmla="*/ 676275 w 1260"/>
              <a:gd name="T57" fmla="*/ 990600 h 1196"/>
              <a:gd name="T58" fmla="*/ 630238 w 1260"/>
              <a:gd name="T59" fmla="*/ 1036638 h 1196"/>
              <a:gd name="T60" fmla="*/ 584200 w 1260"/>
              <a:gd name="T61" fmla="*/ 1066800 h 1196"/>
              <a:gd name="T62" fmla="*/ 538163 w 1260"/>
              <a:gd name="T63" fmla="*/ 1096963 h 1196"/>
              <a:gd name="T64" fmla="*/ 492125 w 1260"/>
              <a:gd name="T65" fmla="*/ 1128713 h 1196"/>
              <a:gd name="T66" fmla="*/ 460375 w 1260"/>
              <a:gd name="T67" fmla="*/ 1174750 h 1196"/>
              <a:gd name="T68" fmla="*/ 414338 w 1260"/>
              <a:gd name="T69" fmla="*/ 1220788 h 1196"/>
              <a:gd name="T70" fmla="*/ 384175 w 1260"/>
              <a:gd name="T71" fmla="*/ 1266825 h 1196"/>
              <a:gd name="T72" fmla="*/ 354013 w 1260"/>
              <a:gd name="T73" fmla="*/ 1312863 h 1196"/>
              <a:gd name="T74" fmla="*/ 322263 w 1260"/>
              <a:gd name="T75" fmla="*/ 1358900 h 1196"/>
              <a:gd name="T76" fmla="*/ 292100 w 1260"/>
              <a:gd name="T77" fmla="*/ 1404938 h 1196"/>
              <a:gd name="T78" fmla="*/ 261938 w 1260"/>
              <a:gd name="T79" fmla="*/ 1450975 h 1196"/>
              <a:gd name="T80" fmla="*/ 230188 w 1260"/>
              <a:gd name="T81" fmla="*/ 1497013 h 1196"/>
              <a:gd name="T82" fmla="*/ 184150 w 1260"/>
              <a:gd name="T83" fmla="*/ 1543050 h 1196"/>
              <a:gd name="T84" fmla="*/ 138113 w 1260"/>
              <a:gd name="T85" fmla="*/ 1589088 h 1196"/>
              <a:gd name="T86" fmla="*/ 92075 w 1260"/>
              <a:gd name="T87" fmla="*/ 1619250 h 1196"/>
              <a:gd name="T88" fmla="*/ 46038 w 1260"/>
              <a:gd name="T89" fmla="*/ 1665288 h 1196"/>
              <a:gd name="T90" fmla="*/ 31750 w 1260"/>
              <a:gd name="T91" fmla="*/ 1711325 h 1196"/>
              <a:gd name="T92" fmla="*/ 15875 w 1260"/>
              <a:gd name="T93" fmla="*/ 1757363 h 1196"/>
              <a:gd name="T94" fmla="*/ 15875 w 1260"/>
              <a:gd name="T95" fmla="*/ 1804988 h 1196"/>
              <a:gd name="T96" fmla="*/ 0 w 1260"/>
              <a:gd name="T97" fmla="*/ 1851025 h 1196"/>
              <a:gd name="T98" fmla="*/ 0 w 1260"/>
              <a:gd name="T99" fmla="*/ 1897063 h 119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60" h="1196">
                <a:moveTo>
                  <a:pt x="1259" y="0"/>
                </a:moveTo>
                <a:lnTo>
                  <a:pt x="1239" y="33"/>
                </a:lnTo>
                <a:lnTo>
                  <a:pt x="1210" y="53"/>
                </a:lnTo>
                <a:lnTo>
                  <a:pt x="1181" y="82"/>
                </a:lnTo>
                <a:lnTo>
                  <a:pt x="1152" y="120"/>
                </a:lnTo>
                <a:lnTo>
                  <a:pt x="1113" y="149"/>
                </a:lnTo>
                <a:lnTo>
                  <a:pt x="1084" y="178"/>
                </a:lnTo>
                <a:lnTo>
                  <a:pt x="1065" y="207"/>
                </a:lnTo>
                <a:lnTo>
                  <a:pt x="1036" y="237"/>
                </a:lnTo>
                <a:lnTo>
                  <a:pt x="1016" y="266"/>
                </a:lnTo>
                <a:lnTo>
                  <a:pt x="997" y="295"/>
                </a:lnTo>
                <a:lnTo>
                  <a:pt x="997" y="324"/>
                </a:lnTo>
                <a:lnTo>
                  <a:pt x="987" y="353"/>
                </a:lnTo>
                <a:lnTo>
                  <a:pt x="910" y="362"/>
                </a:lnTo>
                <a:lnTo>
                  <a:pt x="852" y="372"/>
                </a:lnTo>
                <a:lnTo>
                  <a:pt x="794" y="382"/>
                </a:lnTo>
                <a:lnTo>
                  <a:pt x="755" y="391"/>
                </a:lnTo>
                <a:lnTo>
                  <a:pt x="716" y="401"/>
                </a:lnTo>
                <a:lnTo>
                  <a:pt x="687" y="411"/>
                </a:lnTo>
                <a:lnTo>
                  <a:pt x="658" y="411"/>
                </a:lnTo>
                <a:lnTo>
                  <a:pt x="629" y="430"/>
                </a:lnTo>
                <a:lnTo>
                  <a:pt x="600" y="449"/>
                </a:lnTo>
                <a:lnTo>
                  <a:pt x="581" y="478"/>
                </a:lnTo>
                <a:lnTo>
                  <a:pt x="552" y="488"/>
                </a:lnTo>
                <a:lnTo>
                  <a:pt x="532" y="517"/>
                </a:lnTo>
                <a:lnTo>
                  <a:pt x="503" y="537"/>
                </a:lnTo>
                <a:lnTo>
                  <a:pt x="474" y="566"/>
                </a:lnTo>
                <a:lnTo>
                  <a:pt x="455" y="595"/>
                </a:lnTo>
                <a:lnTo>
                  <a:pt x="426" y="624"/>
                </a:lnTo>
                <a:lnTo>
                  <a:pt x="397" y="653"/>
                </a:lnTo>
                <a:lnTo>
                  <a:pt x="368" y="672"/>
                </a:lnTo>
                <a:lnTo>
                  <a:pt x="339" y="691"/>
                </a:lnTo>
                <a:lnTo>
                  <a:pt x="310" y="711"/>
                </a:lnTo>
                <a:lnTo>
                  <a:pt x="290" y="740"/>
                </a:lnTo>
                <a:lnTo>
                  <a:pt x="261" y="769"/>
                </a:lnTo>
                <a:lnTo>
                  <a:pt x="242" y="798"/>
                </a:lnTo>
                <a:lnTo>
                  <a:pt x="223" y="827"/>
                </a:lnTo>
                <a:lnTo>
                  <a:pt x="203" y="856"/>
                </a:lnTo>
                <a:lnTo>
                  <a:pt x="184" y="885"/>
                </a:lnTo>
                <a:lnTo>
                  <a:pt x="165" y="914"/>
                </a:lnTo>
                <a:lnTo>
                  <a:pt x="145" y="943"/>
                </a:lnTo>
                <a:lnTo>
                  <a:pt x="116" y="972"/>
                </a:lnTo>
                <a:lnTo>
                  <a:pt x="87" y="1001"/>
                </a:lnTo>
                <a:lnTo>
                  <a:pt x="58" y="1020"/>
                </a:lnTo>
                <a:lnTo>
                  <a:pt x="29" y="1049"/>
                </a:lnTo>
                <a:lnTo>
                  <a:pt x="20" y="1078"/>
                </a:lnTo>
                <a:lnTo>
                  <a:pt x="10" y="1107"/>
                </a:lnTo>
                <a:lnTo>
                  <a:pt x="10" y="1137"/>
                </a:lnTo>
                <a:lnTo>
                  <a:pt x="0" y="1166"/>
                </a:lnTo>
                <a:lnTo>
                  <a:pt x="0" y="1195"/>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60" name="Freeform 4">
            <a:extLst>
              <a:ext uri="{FF2B5EF4-FFF2-40B4-BE49-F238E27FC236}">
                <a16:creationId xmlns:a16="http://schemas.microsoft.com/office/drawing/2014/main" id="{4B47EBE7-3475-464B-9DE6-14AF346EB9B0}"/>
              </a:ext>
            </a:extLst>
          </p:cNvPr>
          <p:cNvSpPr>
            <a:spLocks/>
          </p:cNvSpPr>
          <p:nvPr/>
        </p:nvSpPr>
        <p:spPr bwMode="auto">
          <a:xfrm>
            <a:off x="5927726" y="457201"/>
            <a:ext cx="1998663" cy="1928813"/>
          </a:xfrm>
          <a:custGeom>
            <a:avLst/>
            <a:gdLst>
              <a:gd name="T0" fmla="*/ 1997075 w 1259"/>
              <a:gd name="T1" fmla="*/ 0 h 1215"/>
              <a:gd name="T2" fmla="*/ 1981200 w 1259"/>
              <a:gd name="T3" fmla="*/ 52388 h 1215"/>
              <a:gd name="T4" fmla="*/ 1951038 w 1259"/>
              <a:gd name="T5" fmla="*/ 98425 h 1215"/>
              <a:gd name="T6" fmla="*/ 1935163 w 1259"/>
              <a:gd name="T7" fmla="*/ 144463 h 1215"/>
              <a:gd name="T8" fmla="*/ 1919288 w 1259"/>
              <a:gd name="T9" fmla="*/ 190500 h 1215"/>
              <a:gd name="T10" fmla="*/ 1889125 w 1259"/>
              <a:gd name="T11" fmla="*/ 236538 h 1215"/>
              <a:gd name="T12" fmla="*/ 1873250 w 1259"/>
              <a:gd name="T13" fmla="*/ 282575 h 1215"/>
              <a:gd name="T14" fmla="*/ 1858963 w 1259"/>
              <a:gd name="T15" fmla="*/ 328613 h 1215"/>
              <a:gd name="T16" fmla="*/ 1811338 w 1259"/>
              <a:gd name="T17" fmla="*/ 360363 h 1215"/>
              <a:gd name="T18" fmla="*/ 1765300 w 1259"/>
              <a:gd name="T19" fmla="*/ 406400 h 1215"/>
              <a:gd name="T20" fmla="*/ 1719263 w 1259"/>
              <a:gd name="T21" fmla="*/ 452438 h 1215"/>
              <a:gd name="T22" fmla="*/ 1673225 w 1259"/>
              <a:gd name="T23" fmla="*/ 482600 h 1215"/>
              <a:gd name="T24" fmla="*/ 1643063 w 1259"/>
              <a:gd name="T25" fmla="*/ 528638 h 1215"/>
              <a:gd name="T26" fmla="*/ 1612900 w 1259"/>
              <a:gd name="T27" fmla="*/ 574675 h 1215"/>
              <a:gd name="T28" fmla="*/ 1566863 w 1259"/>
              <a:gd name="T29" fmla="*/ 606425 h 1215"/>
              <a:gd name="T30" fmla="*/ 1535113 w 1259"/>
              <a:gd name="T31" fmla="*/ 652463 h 1215"/>
              <a:gd name="T32" fmla="*/ 1489075 w 1259"/>
              <a:gd name="T33" fmla="*/ 682625 h 1215"/>
              <a:gd name="T34" fmla="*/ 1443038 w 1259"/>
              <a:gd name="T35" fmla="*/ 698500 h 1215"/>
              <a:gd name="T36" fmla="*/ 1397000 w 1259"/>
              <a:gd name="T37" fmla="*/ 728663 h 1215"/>
              <a:gd name="T38" fmla="*/ 1350963 w 1259"/>
              <a:gd name="T39" fmla="*/ 758825 h 1215"/>
              <a:gd name="T40" fmla="*/ 1304925 w 1259"/>
              <a:gd name="T41" fmla="*/ 774700 h 1215"/>
              <a:gd name="T42" fmla="*/ 1258888 w 1259"/>
              <a:gd name="T43" fmla="*/ 774700 h 1215"/>
              <a:gd name="T44" fmla="*/ 1212850 w 1259"/>
              <a:gd name="T45" fmla="*/ 790575 h 1215"/>
              <a:gd name="T46" fmla="*/ 1166813 w 1259"/>
              <a:gd name="T47" fmla="*/ 804863 h 1215"/>
              <a:gd name="T48" fmla="*/ 1120775 w 1259"/>
              <a:gd name="T49" fmla="*/ 820738 h 1215"/>
              <a:gd name="T50" fmla="*/ 1074738 w 1259"/>
              <a:gd name="T51" fmla="*/ 820738 h 1215"/>
              <a:gd name="T52" fmla="*/ 1028700 w 1259"/>
              <a:gd name="T53" fmla="*/ 836613 h 1215"/>
              <a:gd name="T54" fmla="*/ 982663 w 1259"/>
              <a:gd name="T55" fmla="*/ 836613 h 1215"/>
              <a:gd name="T56" fmla="*/ 936625 w 1259"/>
              <a:gd name="T57" fmla="*/ 852488 h 1215"/>
              <a:gd name="T58" fmla="*/ 890588 w 1259"/>
              <a:gd name="T59" fmla="*/ 866775 h 1215"/>
              <a:gd name="T60" fmla="*/ 844550 w 1259"/>
              <a:gd name="T61" fmla="*/ 882650 h 1215"/>
              <a:gd name="T62" fmla="*/ 798513 w 1259"/>
              <a:gd name="T63" fmla="*/ 898525 h 1215"/>
              <a:gd name="T64" fmla="*/ 752475 w 1259"/>
              <a:gd name="T65" fmla="*/ 928688 h 1215"/>
              <a:gd name="T66" fmla="*/ 706438 w 1259"/>
              <a:gd name="T67" fmla="*/ 958850 h 1215"/>
              <a:gd name="T68" fmla="*/ 660400 w 1259"/>
              <a:gd name="T69" fmla="*/ 990600 h 1215"/>
              <a:gd name="T70" fmla="*/ 614363 w 1259"/>
              <a:gd name="T71" fmla="*/ 1020763 h 1215"/>
              <a:gd name="T72" fmla="*/ 598488 w 1259"/>
              <a:gd name="T73" fmla="*/ 1066800 h 1215"/>
              <a:gd name="T74" fmla="*/ 552450 w 1259"/>
              <a:gd name="T75" fmla="*/ 1112838 h 1215"/>
              <a:gd name="T76" fmla="*/ 522288 w 1259"/>
              <a:gd name="T77" fmla="*/ 1158875 h 1215"/>
              <a:gd name="T78" fmla="*/ 490538 w 1259"/>
              <a:gd name="T79" fmla="*/ 1204913 h 1215"/>
              <a:gd name="T80" fmla="*/ 460375 w 1259"/>
              <a:gd name="T81" fmla="*/ 1250950 h 1215"/>
              <a:gd name="T82" fmla="*/ 430213 w 1259"/>
              <a:gd name="T83" fmla="*/ 1296988 h 1215"/>
              <a:gd name="T84" fmla="*/ 382588 w 1259"/>
              <a:gd name="T85" fmla="*/ 1328738 h 1215"/>
              <a:gd name="T86" fmla="*/ 352425 w 1259"/>
              <a:gd name="T87" fmla="*/ 1374775 h 1215"/>
              <a:gd name="T88" fmla="*/ 306388 w 1259"/>
              <a:gd name="T89" fmla="*/ 1404938 h 1215"/>
              <a:gd name="T90" fmla="*/ 260350 w 1259"/>
              <a:gd name="T91" fmla="*/ 1450975 h 1215"/>
              <a:gd name="T92" fmla="*/ 214313 w 1259"/>
              <a:gd name="T93" fmla="*/ 1481138 h 1215"/>
              <a:gd name="T94" fmla="*/ 198438 w 1259"/>
              <a:gd name="T95" fmla="*/ 1527175 h 1215"/>
              <a:gd name="T96" fmla="*/ 184150 w 1259"/>
              <a:gd name="T97" fmla="*/ 1573213 h 1215"/>
              <a:gd name="T98" fmla="*/ 138113 w 1259"/>
              <a:gd name="T99" fmla="*/ 1604963 h 1215"/>
              <a:gd name="T100" fmla="*/ 122238 w 1259"/>
              <a:gd name="T101" fmla="*/ 1651000 h 1215"/>
              <a:gd name="T102" fmla="*/ 106363 w 1259"/>
              <a:gd name="T103" fmla="*/ 1697038 h 1215"/>
              <a:gd name="T104" fmla="*/ 76200 w 1259"/>
              <a:gd name="T105" fmla="*/ 1743075 h 1215"/>
              <a:gd name="T106" fmla="*/ 60325 w 1259"/>
              <a:gd name="T107" fmla="*/ 1789113 h 1215"/>
              <a:gd name="T108" fmla="*/ 30163 w 1259"/>
              <a:gd name="T109" fmla="*/ 1835150 h 1215"/>
              <a:gd name="T110" fmla="*/ 14288 w 1259"/>
              <a:gd name="T111" fmla="*/ 1881188 h 1215"/>
              <a:gd name="T112" fmla="*/ 0 w 1259"/>
              <a:gd name="T113" fmla="*/ 1927225 h 121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59" h="1215">
                <a:moveTo>
                  <a:pt x="1258" y="0"/>
                </a:moveTo>
                <a:lnTo>
                  <a:pt x="1248" y="33"/>
                </a:lnTo>
                <a:lnTo>
                  <a:pt x="1229" y="62"/>
                </a:lnTo>
                <a:lnTo>
                  <a:pt x="1219" y="91"/>
                </a:lnTo>
                <a:lnTo>
                  <a:pt x="1209" y="120"/>
                </a:lnTo>
                <a:lnTo>
                  <a:pt x="1190" y="149"/>
                </a:lnTo>
                <a:lnTo>
                  <a:pt x="1180" y="178"/>
                </a:lnTo>
                <a:lnTo>
                  <a:pt x="1171" y="207"/>
                </a:lnTo>
                <a:lnTo>
                  <a:pt x="1141" y="227"/>
                </a:lnTo>
                <a:lnTo>
                  <a:pt x="1112" y="256"/>
                </a:lnTo>
                <a:lnTo>
                  <a:pt x="1083" y="285"/>
                </a:lnTo>
                <a:lnTo>
                  <a:pt x="1054" y="304"/>
                </a:lnTo>
                <a:lnTo>
                  <a:pt x="1035" y="333"/>
                </a:lnTo>
                <a:lnTo>
                  <a:pt x="1016" y="362"/>
                </a:lnTo>
                <a:lnTo>
                  <a:pt x="987" y="382"/>
                </a:lnTo>
                <a:lnTo>
                  <a:pt x="967" y="411"/>
                </a:lnTo>
                <a:lnTo>
                  <a:pt x="938" y="430"/>
                </a:lnTo>
                <a:lnTo>
                  <a:pt x="909" y="440"/>
                </a:lnTo>
                <a:lnTo>
                  <a:pt x="880" y="459"/>
                </a:lnTo>
                <a:lnTo>
                  <a:pt x="851" y="478"/>
                </a:lnTo>
                <a:lnTo>
                  <a:pt x="822" y="488"/>
                </a:lnTo>
                <a:lnTo>
                  <a:pt x="793" y="488"/>
                </a:lnTo>
                <a:lnTo>
                  <a:pt x="764" y="498"/>
                </a:lnTo>
                <a:lnTo>
                  <a:pt x="735" y="507"/>
                </a:lnTo>
                <a:lnTo>
                  <a:pt x="706" y="517"/>
                </a:lnTo>
                <a:lnTo>
                  <a:pt x="677" y="517"/>
                </a:lnTo>
                <a:lnTo>
                  <a:pt x="648" y="527"/>
                </a:lnTo>
                <a:lnTo>
                  <a:pt x="619" y="527"/>
                </a:lnTo>
                <a:lnTo>
                  <a:pt x="590" y="537"/>
                </a:lnTo>
                <a:lnTo>
                  <a:pt x="561" y="546"/>
                </a:lnTo>
                <a:lnTo>
                  <a:pt x="532" y="556"/>
                </a:lnTo>
                <a:lnTo>
                  <a:pt x="503" y="566"/>
                </a:lnTo>
                <a:lnTo>
                  <a:pt x="474" y="585"/>
                </a:lnTo>
                <a:lnTo>
                  <a:pt x="445" y="604"/>
                </a:lnTo>
                <a:lnTo>
                  <a:pt x="416" y="624"/>
                </a:lnTo>
                <a:lnTo>
                  <a:pt x="387" y="643"/>
                </a:lnTo>
                <a:lnTo>
                  <a:pt x="377" y="672"/>
                </a:lnTo>
                <a:lnTo>
                  <a:pt x="348" y="701"/>
                </a:lnTo>
                <a:lnTo>
                  <a:pt x="329" y="730"/>
                </a:lnTo>
                <a:lnTo>
                  <a:pt x="309" y="759"/>
                </a:lnTo>
                <a:lnTo>
                  <a:pt x="290" y="788"/>
                </a:lnTo>
                <a:lnTo>
                  <a:pt x="271" y="817"/>
                </a:lnTo>
                <a:lnTo>
                  <a:pt x="241" y="837"/>
                </a:lnTo>
                <a:lnTo>
                  <a:pt x="222" y="866"/>
                </a:lnTo>
                <a:lnTo>
                  <a:pt x="193" y="885"/>
                </a:lnTo>
                <a:lnTo>
                  <a:pt x="164" y="914"/>
                </a:lnTo>
                <a:lnTo>
                  <a:pt x="135" y="933"/>
                </a:lnTo>
                <a:lnTo>
                  <a:pt x="125" y="962"/>
                </a:lnTo>
                <a:lnTo>
                  <a:pt x="116" y="991"/>
                </a:lnTo>
                <a:lnTo>
                  <a:pt x="87" y="1011"/>
                </a:lnTo>
                <a:lnTo>
                  <a:pt x="77" y="1040"/>
                </a:lnTo>
                <a:lnTo>
                  <a:pt x="67" y="1069"/>
                </a:lnTo>
                <a:lnTo>
                  <a:pt x="48" y="1098"/>
                </a:lnTo>
                <a:lnTo>
                  <a:pt x="38" y="1127"/>
                </a:lnTo>
                <a:lnTo>
                  <a:pt x="19" y="1156"/>
                </a:lnTo>
                <a:lnTo>
                  <a:pt x="9" y="1185"/>
                </a:lnTo>
                <a:lnTo>
                  <a:pt x="0" y="1214"/>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9461" name="Group 5">
            <a:extLst>
              <a:ext uri="{FF2B5EF4-FFF2-40B4-BE49-F238E27FC236}">
                <a16:creationId xmlns:a16="http://schemas.microsoft.com/office/drawing/2014/main" id="{BC4247BF-4A3B-46B3-A50C-7359B21BF0F0}"/>
              </a:ext>
            </a:extLst>
          </p:cNvPr>
          <p:cNvGrpSpPr>
            <a:grpSpLocks/>
          </p:cNvGrpSpPr>
          <p:nvPr/>
        </p:nvGrpSpPr>
        <p:grpSpPr bwMode="auto">
          <a:xfrm>
            <a:off x="7473950" y="1377950"/>
            <a:ext cx="292100" cy="292100"/>
            <a:chOff x="3748" y="868"/>
            <a:chExt cx="184" cy="184"/>
          </a:xfrm>
        </p:grpSpPr>
        <p:grpSp>
          <p:nvGrpSpPr>
            <p:cNvPr id="19497" name="Group 6">
              <a:extLst>
                <a:ext uri="{FF2B5EF4-FFF2-40B4-BE49-F238E27FC236}">
                  <a16:creationId xmlns:a16="http://schemas.microsoft.com/office/drawing/2014/main" id="{15426306-ECC2-46B8-8FCA-EFD4260BA8EF}"/>
                </a:ext>
              </a:extLst>
            </p:cNvPr>
            <p:cNvGrpSpPr>
              <a:grpSpLocks/>
            </p:cNvGrpSpPr>
            <p:nvPr/>
          </p:nvGrpSpPr>
          <p:grpSpPr bwMode="auto">
            <a:xfrm>
              <a:off x="3748" y="868"/>
              <a:ext cx="184" cy="184"/>
              <a:chOff x="3748" y="868"/>
              <a:chExt cx="184" cy="184"/>
            </a:xfrm>
          </p:grpSpPr>
          <p:sp>
            <p:nvSpPr>
              <p:cNvPr id="19499" name="Rectangle 7">
                <a:extLst>
                  <a:ext uri="{FF2B5EF4-FFF2-40B4-BE49-F238E27FC236}">
                    <a16:creationId xmlns:a16="http://schemas.microsoft.com/office/drawing/2014/main" id="{9C731633-27B2-4FE7-BABD-03A7CDC73568}"/>
                  </a:ext>
                </a:extLst>
              </p:cNvPr>
              <p:cNvSpPr>
                <a:spLocks noChangeArrowheads="1"/>
              </p:cNvSpPr>
              <p:nvPr/>
            </p:nvSpPr>
            <p:spPr bwMode="auto">
              <a:xfrm>
                <a:off x="3796" y="964"/>
                <a:ext cx="88" cy="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500" name="AutoShape 8">
                <a:extLst>
                  <a:ext uri="{FF2B5EF4-FFF2-40B4-BE49-F238E27FC236}">
                    <a16:creationId xmlns:a16="http://schemas.microsoft.com/office/drawing/2014/main" id="{653240A6-ADEF-403A-99E7-4F091A49710B}"/>
                  </a:ext>
                </a:extLst>
              </p:cNvPr>
              <p:cNvSpPr>
                <a:spLocks noChangeArrowheads="1"/>
              </p:cNvSpPr>
              <p:nvPr/>
            </p:nvSpPr>
            <p:spPr bwMode="auto">
              <a:xfrm>
                <a:off x="3748" y="868"/>
                <a:ext cx="184" cy="88"/>
              </a:xfrm>
              <a:prstGeom prst="triangle">
                <a:avLst>
                  <a:gd name="adj" fmla="val 49995"/>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
          <p:nvSpPr>
            <p:cNvPr id="19498" name="Rectangle 9">
              <a:extLst>
                <a:ext uri="{FF2B5EF4-FFF2-40B4-BE49-F238E27FC236}">
                  <a16:creationId xmlns:a16="http://schemas.microsoft.com/office/drawing/2014/main" id="{1EBF2191-093F-4370-A45C-52AC581FA8BF}"/>
                </a:ext>
              </a:extLst>
            </p:cNvPr>
            <p:cNvSpPr>
              <a:spLocks noChangeArrowheads="1"/>
            </p:cNvSpPr>
            <p:nvPr/>
          </p:nvSpPr>
          <p:spPr bwMode="auto">
            <a:xfrm>
              <a:off x="3796" y="1012"/>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grpSp>
        <p:nvGrpSpPr>
          <p:cNvPr id="19462" name="Group 10">
            <a:extLst>
              <a:ext uri="{FF2B5EF4-FFF2-40B4-BE49-F238E27FC236}">
                <a16:creationId xmlns:a16="http://schemas.microsoft.com/office/drawing/2014/main" id="{B2C50C27-7557-4005-A646-2C04E8FB6763}"/>
              </a:ext>
            </a:extLst>
          </p:cNvPr>
          <p:cNvGrpSpPr>
            <a:grpSpLocks/>
          </p:cNvGrpSpPr>
          <p:nvPr/>
        </p:nvGrpSpPr>
        <p:grpSpPr bwMode="auto">
          <a:xfrm>
            <a:off x="6330950" y="692150"/>
            <a:ext cx="292100" cy="292100"/>
            <a:chOff x="3028" y="436"/>
            <a:chExt cx="184" cy="184"/>
          </a:xfrm>
        </p:grpSpPr>
        <p:grpSp>
          <p:nvGrpSpPr>
            <p:cNvPr id="19493" name="Group 11">
              <a:extLst>
                <a:ext uri="{FF2B5EF4-FFF2-40B4-BE49-F238E27FC236}">
                  <a16:creationId xmlns:a16="http://schemas.microsoft.com/office/drawing/2014/main" id="{94B6A504-A4C3-4F06-BC11-E76B08F175AB}"/>
                </a:ext>
              </a:extLst>
            </p:cNvPr>
            <p:cNvGrpSpPr>
              <a:grpSpLocks/>
            </p:cNvGrpSpPr>
            <p:nvPr/>
          </p:nvGrpSpPr>
          <p:grpSpPr bwMode="auto">
            <a:xfrm>
              <a:off x="3028" y="436"/>
              <a:ext cx="184" cy="184"/>
              <a:chOff x="3028" y="436"/>
              <a:chExt cx="184" cy="184"/>
            </a:xfrm>
          </p:grpSpPr>
          <p:sp>
            <p:nvSpPr>
              <p:cNvPr id="19495" name="Rectangle 12">
                <a:extLst>
                  <a:ext uri="{FF2B5EF4-FFF2-40B4-BE49-F238E27FC236}">
                    <a16:creationId xmlns:a16="http://schemas.microsoft.com/office/drawing/2014/main" id="{5269CA48-DF5A-4849-BDDB-D4A7B7572722}"/>
                  </a:ext>
                </a:extLst>
              </p:cNvPr>
              <p:cNvSpPr>
                <a:spLocks noChangeArrowheads="1"/>
              </p:cNvSpPr>
              <p:nvPr/>
            </p:nvSpPr>
            <p:spPr bwMode="auto">
              <a:xfrm>
                <a:off x="3076" y="532"/>
                <a:ext cx="88" cy="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96" name="AutoShape 13">
                <a:extLst>
                  <a:ext uri="{FF2B5EF4-FFF2-40B4-BE49-F238E27FC236}">
                    <a16:creationId xmlns:a16="http://schemas.microsoft.com/office/drawing/2014/main" id="{1E8B9525-245E-4B79-BB7A-EC915560CE5F}"/>
                  </a:ext>
                </a:extLst>
              </p:cNvPr>
              <p:cNvSpPr>
                <a:spLocks noChangeArrowheads="1"/>
              </p:cNvSpPr>
              <p:nvPr/>
            </p:nvSpPr>
            <p:spPr bwMode="auto">
              <a:xfrm>
                <a:off x="3028" y="436"/>
                <a:ext cx="184" cy="88"/>
              </a:xfrm>
              <a:prstGeom prst="triangle">
                <a:avLst>
                  <a:gd name="adj" fmla="val 49995"/>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
          <p:nvSpPr>
            <p:cNvPr id="19494" name="Rectangle 14">
              <a:extLst>
                <a:ext uri="{FF2B5EF4-FFF2-40B4-BE49-F238E27FC236}">
                  <a16:creationId xmlns:a16="http://schemas.microsoft.com/office/drawing/2014/main" id="{92B67D3A-061C-4FD8-8AE6-BD9F650FB0F4}"/>
                </a:ext>
              </a:extLst>
            </p:cNvPr>
            <p:cNvSpPr>
              <a:spLocks noChangeArrowheads="1"/>
            </p:cNvSpPr>
            <p:nvPr/>
          </p:nvSpPr>
          <p:spPr bwMode="auto">
            <a:xfrm>
              <a:off x="3076" y="580"/>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grpSp>
        <p:nvGrpSpPr>
          <p:cNvPr id="19463" name="Group 15">
            <a:extLst>
              <a:ext uri="{FF2B5EF4-FFF2-40B4-BE49-F238E27FC236}">
                <a16:creationId xmlns:a16="http://schemas.microsoft.com/office/drawing/2014/main" id="{7FC75FB6-7006-46AB-9F53-5D573C9A5EF9}"/>
              </a:ext>
            </a:extLst>
          </p:cNvPr>
          <p:cNvGrpSpPr>
            <a:grpSpLocks/>
          </p:cNvGrpSpPr>
          <p:nvPr/>
        </p:nvGrpSpPr>
        <p:grpSpPr bwMode="auto">
          <a:xfrm>
            <a:off x="8083550" y="463550"/>
            <a:ext cx="215900" cy="368300"/>
            <a:chOff x="4132" y="292"/>
            <a:chExt cx="136" cy="232"/>
          </a:xfrm>
        </p:grpSpPr>
        <p:sp>
          <p:nvSpPr>
            <p:cNvPr id="19491" name="AutoShape 16">
              <a:extLst>
                <a:ext uri="{FF2B5EF4-FFF2-40B4-BE49-F238E27FC236}">
                  <a16:creationId xmlns:a16="http://schemas.microsoft.com/office/drawing/2014/main" id="{25DDC876-6945-411B-9986-46DA9C9AD078}"/>
                </a:ext>
              </a:extLst>
            </p:cNvPr>
            <p:cNvSpPr>
              <a:spLocks noChangeArrowheads="1"/>
            </p:cNvSpPr>
            <p:nvPr/>
          </p:nvSpPr>
          <p:spPr bwMode="auto">
            <a:xfrm>
              <a:off x="4132" y="292"/>
              <a:ext cx="136" cy="88"/>
            </a:xfrm>
            <a:prstGeom prst="star16">
              <a:avLst>
                <a:gd name="adj" fmla="val 3750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92" name="Rectangle 17">
              <a:extLst>
                <a:ext uri="{FF2B5EF4-FFF2-40B4-BE49-F238E27FC236}">
                  <a16:creationId xmlns:a16="http://schemas.microsoft.com/office/drawing/2014/main" id="{573AA08C-7AD9-42BF-891C-FF1377A13BE0}"/>
                </a:ext>
              </a:extLst>
            </p:cNvPr>
            <p:cNvSpPr>
              <a:spLocks noChangeArrowheads="1"/>
            </p:cNvSpPr>
            <p:nvPr/>
          </p:nvSpPr>
          <p:spPr bwMode="auto">
            <a:xfrm>
              <a:off x="4180" y="388"/>
              <a:ext cx="40" cy="136"/>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grpSp>
        <p:nvGrpSpPr>
          <p:cNvPr id="19464" name="Group 18">
            <a:extLst>
              <a:ext uri="{FF2B5EF4-FFF2-40B4-BE49-F238E27FC236}">
                <a16:creationId xmlns:a16="http://schemas.microsoft.com/office/drawing/2014/main" id="{8FFB5C3B-635C-43F9-8C41-93C0E12D1276}"/>
              </a:ext>
            </a:extLst>
          </p:cNvPr>
          <p:cNvGrpSpPr>
            <a:grpSpLocks/>
          </p:cNvGrpSpPr>
          <p:nvPr/>
        </p:nvGrpSpPr>
        <p:grpSpPr bwMode="auto">
          <a:xfrm>
            <a:off x="8235950" y="615950"/>
            <a:ext cx="215900" cy="368300"/>
            <a:chOff x="4228" y="388"/>
            <a:chExt cx="136" cy="232"/>
          </a:xfrm>
        </p:grpSpPr>
        <p:sp>
          <p:nvSpPr>
            <p:cNvPr id="19489" name="AutoShape 19">
              <a:extLst>
                <a:ext uri="{FF2B5EF4-FFF2-40B4-BE49-F238E27FC236}">
                  <a16:creationId xmlns:a16="http://schemas.microsoft.com/office/drawing/2014/main" id="{2442EE61-9827-4BED-A5BC-D059D0446E1B}"/>
                </a:ext>
              </a:extLst>
            </p:cNvPr>
            <p:cNvSpPr>
              <a:spLocks noChangeArrowheads="1"/>
            </p:cNvSpPr>
            <p:nvPr/>
          </p:nvSpPr>
          <p:spPr bwMode="auto">
            <a:xfrm>
              <a:off x="4228" y="388"/>
              <a:ext cx="136" cy="88"/>
            </a:xfrm>
            <a:prstGeom prst="star16">
              <a:avLst>
                <a:gd name="adj" fmla="val 3750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90" name="Rectangle 20">
              <a:extLst>
                <a:ext uri="{FF2B5EF4-FFF2-40B4-BE49-F238E27FC236}">
                  <a16:creationId xmlns:a16="http://schemas.microsoft.com/office/drawing/2014/main" id="{46005117-CC11-481A-8A38-97C979ABE4EE}"/>
                </a:ext>
              </a:extLst>
            </p:cNvPr>
            <p:cNvSpPr>
              <a:spLocks noChangeArrowheads="1"/>
            </p:cNvSpPr>
            <p:nvPr/>
          </p:nvSpPr>
          <p:spPr bwMode="auto">
            <a:xfrm>
              <a:off x="4276" y="484"/>
              <a:ext cx="40" cy="136"/>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grpSp>
        <p:nvGrpSpPr>
          <p:cNvPr id="19465" name="Group 21">
            <a:extLst>
              <a:ext uri="{FF2B5EF4-FFF2-40B4-BE49-F238E27FC236}">
                <a16:creationId xmlns:a16="http://schemas.microsoft.com/office/drawing/2014/main" id="{F1D5CC76-7678-4FBD-9AFD-BD5FA0F9DCD5}"/>
              </a:ext>
            </a:extLst>
          </p:cNvPr>
          <p:cNvGrpSpPr>
            <a:grpSpLocks/>
          </p:cNvGrpSpPr>
          <p:nvPr/>
        </p:nvGrpSpPr>
        <p:grpSpPr bwMode="auto">
          <a:xfrm>
            <a:off x="6788150" y="1301750"/>
            <a:ext cx="215900" cy="368300"/>
            <a:chOff x="3316" y="820"/>
            <a:chExt cx="136" cy="232"/>
          </a:xfrm>
        </p:grpSpPr>
        <p:sp>
          <p:nvSpPr>
            <p:cNvPr id="19487" name="AutoShape 22">
              <a:extLst>
                <a:ext uri="{FF2B5EF4-FFF2-40B4-BE49-F238E27FC236}">
                  <a16:creationId xmlns:a16="http://schemas.microsoft.com/office/drawing/2014/main" id="{76BD3DAC-C4E1-4B9A-A91B-53181084C4DF}"/>
                </a:ext>
              </a:extLst>
            </p:cNvPr>
            <p:cNvSpPr>
              <a:spLocks noChangeArrowheads="1"/>
            </p:cNvSpPr>
            <p:nvPr/>
          </p:nvSpPr>
          <p:spPr bwMode="auto">
            <a:xfrm>
              <a:off x="3316" y="820"/>
              <a:ext cx="136" cy="88"/>
            </a:xfrm>
            <a:prstGeom prst="star16">
              <a:avLst>
                <a:gd name="adj" fmla="val 3750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88" name="Rectangle 23">
              <a:extLst>
                <a:ext uri="{FF2B5EF4-FFF2-40B4-BE49-F238E27FC236}">
                  <a16:creationId xmlns:a16="http://schemas.microsoft.com/office/drawing/2014/main" id="{1EF1D6F1-0330-4067-B9E1-D15152C0BFA6}"/>
                </a:ext>
              </a:extLst>
            </p:cNvPr>
            <p:cNvSpPr>
              <a:spLocks noChangeArrowheads="1"/>
            </p:cNvSpPr>
            <p:nvPr/>
          </p:nvSpPr>
          <p:spPr bwMode="auto">
            <a:xfrm>
              <a:off x="3364" y="916"/>
              <a:ext cx="40" cy="136"/>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grpSp>
        <p:nvGrpSpPr>
          <p:cNvPr id="19466" name="Group 24">
            <a:extLst>
              <a:ext uri="{FF2B5EF4-FFF2-40B4-BE49-F238E27FC236}">
                <a16:creationId xmlns:a16="http://schemas.microsoft.com/office/drawing/2014/main" id="{623E7F5A-BD8C-4A48-88E7-5DE48C88BD38}"/>
              </a:ext>
            </a:extLst>
          </p:cNvPr>
          <p:cNvGrpSpPr>
            <a:grpSpLocks/>
          </p:cNvGrpSpPr>
          <p:nvPr/>
        </p:nvGrpSpPr>
        <p:grpSpPr bwMode="auto">
          <a:xfrm>
            <a:off x="6940550" y="1454150"/>
            <a:ext cx="215900" cy="368300"/>
            <a:chOff x="3412" y="916"/>
            <a:chExt cx="136" cy="232"/>
          </a:xfrm>
        </p:grpSpPr>
        <p:sp>
          <p:nvSpPr>
            <p:cNvPr id="19485" name="AutoShape 25">
              <a:extLst>
                <a:ext uri="{FF2B5EF4-FFF2-40B4-BE49-F238E27FC236}">
                  <a16:creationId xmlns:a16="http://schemas.microsoft.com/office/drawing/2014/main" id="{633704BF-9CC9-42D0-AEF5-16F9C6F42E38}"/>
                </a:ext>
              </a:extLst>
            </p:cNvPr>
            <p:cNvSpPr>
              <a:spLocks noChangeArrowheads="1"/>
            </p:cNvSpPr>
            <p:nvPr/>
          </p:nvSpPr>
          <p:spPr bwMode="auto">
            <a:xfrm>
              <a:off x="3412" y="916"/>
              <a:ext cx="136" cy="88"/>
            </a:xfrm>
            <a:prstGeom prst="star16">
              <a:avLst>
                <a:gd name="adj" fmla="val 3750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86" name="Rectangle 26">
              <a:extLst>
                <a:ext uri="{FF2B5EF4-FFF2-40B4-BE49-F238E27FC236}">
                  <a16:creationId xmlns:a16="http://schemas.microsoft.com/office/drawing/2014/main" id="{1108A539-73F3-478B-89BF-A5C16B9AD28E}"/>
                </a:ext>
              </a:extLst>
            </p:cNvPr>
            <p:cNvSpPr>
              <a:spLocks noChangeArrowheads="1"/>
            </p:cNvSpPr>
            <p:nvPr/>
          </p:nvSpPr>
          <p:spPr bwMode="auto">
            <a:xfrm>
              <a:off x="3460" y="1012"/>
              <a:ext cx="40" cy="136"/>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grpSp>
        <p:nvGrpSpPr>
          <p:cNvPr id="19467" name="Group 27">
            <a:extLst>
              <a:ext uri="{FF2B5EF4-FFF2-40B4-BE49-F238E27FC236}">
                <a16:creationId xmlns:a16="http://schemas.microsoft.com/office/drawing/2014/main" id="{2D046036-D940-4BD1-875F-D46A65634CAC}"/>
              </a:ext>
            </a:extLst>
          </p:cNvPr>
          <p:cNvGrpSpPr>
            <a:grpSpLocks/>
          </p:cNvGrpSpPr>
          <p:nvPr/>
        </p:nvGrpSpPr>
        <p:grpSpPr bwMode="auto">
          <a:xfrm>
            <a:off x="6635750" y="1377950"/>
            <a:ext cx="215900" cy="368300"/>
            <a:chOff x="3220" y="868"/>
            <a:chExt cx="136" cy="232"/>
          </a:xfrm>
        </p:grpSpPr>
        <p:sp>
          <p:nvSpPr>
            <p:cNvPr id="19483" name="AutoShape 28">
              <a:extLst>
                <a:ext uri="{FF2B5EF4-FFF2-40B4-BE49-F238E27FC236}">
                  <a16:creationId xmlns:a16="http://schemas.microsoft.com/office/drawing/2014/main" id="{9369B5FE-872E-4201-BF56-577A30796CE7}"/>
                </a:ext>
              </a:extLst>
            </p:cNvPr>
            <p:cNvSpPr>
              <a:spLocks noChangeArrowheads="1"/>
            </p:cNvSpPr>
            <p:nvPr/>
          </p:nvSpPr>
          <p:spPr bwMode="auto">
            <a:xfrm>
              <a:off x="3220" y="868"/>
              <a:ext cx="136" cy="88"/>
            </a:xfrm>
            <a:prstGeom prst="star16">
              <a:avLst>
                <a:gd name="adj" fmla="val 3750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84" name="Rectangle 29">
              <a:extLst>
                <a:ext uri="{FF2B5EF4-FFF2-40B4-BE49-F238E27FC236}">
                  <a16:creationId xmlns:a16="http://schemas.microsoft.com/office/drawing/2014/main" id="{97CEBF6D-B93F-4317-91A9-41ED91407C99}"/>
                </a:ext>
              </a:extLst>
            </p:cNvPr>
            <p:cNvSpPr>
              <a:spLocks noChangeArrowheads="1"/>
            </p:cNvSpPr>
            <p:nvPr/>
          </p:nvSpPr>
          <p:spPr bwMode="auto">
            <a:xfrm>
              <a:off x="3268" y="964"/>
              <a:ext cx="40" cy="136"/>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grpSp>
        <p:nvGrpSpPr>
          <p:cNvPr id="19468" name="Group 30">
            <a:extLst>
              <a:ext uri="{FF2B5EF4-FFF2-40B4-BE49-F238E27FC236}">
                <a16:creationId xmlns:a16="http://schemas.microsoft.com/office/drawing/2014/main" id="{4CD8FF3C-7DD9-42BC-A620-922BF2F8CD15}"/>
              </a:ext>
            </a:extLst>
          </p:cNvPr>
          <p:cNvGrpSpPr>
            <a:grpSpLocks/>
          </p:cNvGrpSpPr>
          <p:nvPr/>
        </p:nvGrpSpPr>
        <p:grpSpPr bwMode="auto">
          <a:xfrm>
            <a:off x="6559550" y="3200400"/>
            <a:ext cx="3263900" cy="3125788"/>
            <a:chOff x="3172" y="2016"/>
            <a:chExt cx="2056" cy="1969"/>
          </a:xfrm>
        </p:grpSpPr>
        <p:sp>
          <p:nvSpPr>
            <p:cNvPr id="19477" name="Rectangle 31">
              <a:extLst>
                <a:ext uri="{FF2B5EF4-FFF2-40B4-BE49-F238E27FC236}">
                  <a16:creationId xmlns:a16="http://schemas.microsoft.com/office/drawing/2014/main" id="{0722D8A5-46C6-40F7-B918-81B4B099B067}"/>
                </a:ext>
              </a:extLst>
            </p:cNvPr>
            <p:cNvSpPr>
              <a:spLocks noChangeArrowheads="1"/>
            </p:cNvSpPr>
            <p:nvPr/>
          </p:nvSpPr>
          <p:spPr bwMode="auto">
            <a:xfrm>
              <a:off x="3172" y="2020"/>
              <a:ext cx="2056" cy="19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78" name="Freeform 32">
              <a:extLst>
                <a:ext uri="{FF2B5EF4-FFF2-40B4-BE49-F238E27FC236}">
                  <a16:creationId xmlns:a16="http://schemas.microsoft.com/office/drawing/2014/main" id="{4CAA818F-652C-4347-B120-CD7ADA9756D6}"/>
                </a:ext>
              </a:extLst>
            </p:cNvPr>
            <p:cNvSpPr>
              <a:spLocks/>
            </p:cNvSpPr>
            <p:nvPr/>
          </p:nvSpPr>
          <p:spPr bwMode="auto">
            <a:xfrm>
              <a:off x="3360" y="2016"/>
              <a:ext cx="1489" cy="1969"/>
            </a:xfrm>
            <a:custGeom>
              <a:avLst/>
              <a:gdLst>
                <a:gd name="T0" fmla="*/ 1488 w 1489"/>
                <a:gd name="T1" fmla="*/ 0 h 1969"/>
                <a:gd name="T2" fmla="*/ 1476 w 1489"/>
                <a:gd name="T3" fmla="*/ 53 h 1969"/>
                <a:gd name="T4" fmla="*/ 1454 w 1489"/>
                <a:gd name="T5" fmla="*/ 101 h 1969"/>
                <a:gd name="T6" fmla="*/ 1442 w 1489"/>
                <a:gd name="T7" fmla="*/ 148 h 1969"/>
                <a:gd name="T8" fmla="*/ 1430 w 1489"/>
                <a:gd name="T9" fmla="*/ 195 h 1969"/>
                <a:gd name="T10" fmla="*/ 1408 w 1489"/>
                <a:gd name="T11" fmla="*/ 242 h 1969"/>
                <a:gd name="T12" fmla="*/ 1396 w 1489"/>
                <a:gd name="T13" fmla="*/ 289 h 1969"/>
                <a:gd name="T14" fmla="*/ 1385 w 1489"/>
                <a:gd name="T15" fmla="*/ 336 h 1969"/>
                <a:gd name="T16" fmla="*/ 1350 w 1489"/>
                <a:gd name="T17" fmla="*/ 368 h 1969"/>
                <a:gd name="T18" fmla="*/ 1315 w 1489"/>
                <a:gd name="T19" fmla="*/ 415 h 1969"/>
                <a:gd name="T20" fmla="*/ 1281 w 1489"/>
                <a:gd name="T21" fmla="*/ 462 h 1969"/>
                <a:gd name="T22" fmla="*/ 1247 w 1489"/>
                <a:gd name="T23" fmla="*/ 493 h 1969"/>
                <a:gd name="T24" fmla="*/ 1224 w 1489"/>
                <a:gd name="T25" fmla="*/ 540 h 1969"/>
                <a:gd name="T26" fmla="*/ 1202 w 1489"/>
                <a:gd name="T27" fmla="*/ 587 h 1969"/>
                <a:gd name="T28" fmla="*/ 1167 w 1489"/>
                <a:gd name="T29" fmla="*/ 619 h 1969"/>
                <a:gd name="T30" fmla="*/ 1144 w 1489"/>
                <a:gd name="T31" fmla="*/ 666 h 1969"/>
                <a:gd name="T32" fmla="*/ 1109 w 1489"/>
                <a:gd name="T33" fmla="*/ 697 h 1969"/>
                <a:gd name="T34" fmla="*/ 1075 w 1489"/>
                <a:gd name="T35" fmla="*/ 713 h 1969"/>
                <a:gd name="T36" fmla="*/ 1041 w 1489"/>
                <a:gd name="T37" fmla="*/ 744 h 1969"/>
                <a:gd name="T38" fmla="*/ 1007 w 1489"/>
                <a:gd name="T39" fmla="*/ 775 h 1969"/>
                <a:gd name="T40" fmla="*/ 972 w 1489"/>
                <a:gd name="T41" fmla="*/ 791 h 1969"/>
                <a:gd name="T42" fmla="*/ 938 w 1489"/>
                <a:gd name="T43" fmla="*/ 791 h 1969"/>
                <a:gd name="T44" fmla="*/ 904 w 1489"/>
                <a:gd name="T45" fmla="*/ 807 h 1969"/>
                <a:gd name="T46" fmla="*/ 869 w 1489"/>
                <a:gd name="T47" fmla="*/ 822 h 1969"/>
                <a:gd name="T48" fmla="*/ 835 w 1489"/>
                <a:gd name="T49" fmla="*/ 838 h 1969"/>
                <a:gd name="T50" fmla="*/ 801 w 1489"/>
                <a:gd name="T51" fmla="*/ 838 h 1969"/>
                <a:gd name="T52" fmla="*/ 766 w 1489"/>
                <a:gd name="T53" fmla="*/ 854 h 1969"/>
                <a:gd name="T54" fmla="*/ 732 w 1489"/>
                <a:gd name="T55" fmla="*/ 854 h 1969"/>
                <a:gd name="T56" fmla="*/ 698 w 1489"/>
                <a:gd name="T57" fmla="*/ 871 h 1969"/>
                <a:gd name="T58" fmla="*/ 664 w 1489"/>
                <a:gd name="T59" fmla="*/ 885 h 1969"/>
                <a:gd name="T60" fmla="*/ 629 w 1489"/>
                <a:gd name="T61" fmla="*/ 901 h 1969"/>
                <a:gd name="T62" fmla="*/ 595 w 1489"/>
                <a:gd name="T63" fmla="*/ 918 h 1969"/>
                <a:gd name="T64" fmla="*/ 561 w 1489"/>
                <a:gd name="T65" fmla="*/ 948 h 1969"/>
                <a:gd name="T66" fmla="*/ 526 w 1489"/>
                <a:gd name="T67" fmla="*/ 979 h 1969"/>
                <a:gd name="T68" fmla="*/ 492 w 1489"/>
                <a:gd name="T69" fmla="*/ 1012 h 1969"/>
                <a:gd name="T70" fmla="*/ 458 w 1489"/>
                <a:gd name="T71" fmla="*/ 1042 h 1969"/>
                <a:gd name="T72" fmla="*/ 446 w 1489"/>
                <a:gd name="T73" fmla="*/ 1089 h 1969"/>
                <a:gd name="T74" fmla="*/ 412 w 1489"/>
                <a:gd name="T75" fmla="*/ 1136 h 1969"/>
                <a:gd name="T76" fmla="*/ 389 w 1489"/>
                <a:gd name="T77" fmla="*/ 1183 h 1969"/>
                <a:gd name="T78" fmla="*/ 365 w 1489"/>
                <a:gd name="T79" fmla="*/ 1230 h 1969"/>
                <a:gd name="T80" fmla="*/ 343 w 1489"/>
                <a:gd name="T81" fmla="*/ 1277 h 1969"/>
                <a:gd name="T82" fmla="*/ 321 w 1489"/>
                <a:gd name="T83" fmla="*/ 1324 h 1969"/>
                <a:gd name="T84" fmla="*/ 285 w 1489"/>
                <a:gd name="T85" fmla="*/ 1357 h 1969"/>
                <a:gd name="T86" fmla="*/ 263 w 1489"/>
                <a:gd name="T87" fmla="*/ 1404 h 1969"/>
                <a:gd name="T88" fmla="*/ 228 w 1489"/>
                <a:gd name="T89" fmla="*/ 1435 h 1969"/>
                <a:gd name="T90" fmla="*/ 194 w 1489"/>
                <a:gd name="T91" fmla="*/ 1482 h 1969"/>
                <a:gd name="T92" fmla="*/ 160 w 1489"/>
                <a:gd name="T93" fmla="*/ 1512 h 1969"/>
                <a:gd name="T94" fmla="*/ 148 w 1489"/>
                <a:gd name="T95" fmla="*/ 1559 h 1969"/>
                <a:gd name="T96" fmla="*/ 137 w 1489"/>
                <a:gd name="T97" fmla="*/ 1606 h 1969"/>
                <a:gd name="T98" fmla="*/ 103 w 1489"/>
                <a:gd name="T99" fmla="*/ 1639 h 1969"/>
                <a:gd name="T100" fmla="*/ 91 w 1489"/>
                <a:gd name="T101" fmla="*/ 1686 h 1969"/>
                <a:gd name="T102" fmla="*/ 79 w 1489"/>
                <a:gd name="T103" fmla="*/ 1733 h 1969"/>
                <a:gd name="T104" fmla="*/ 57 w 1489"/>
                <a:gd name="T105" fmla="*/ 1780 h 1969"/>
                <a:gd name="T106" fmla="*/ 45 w 1489"/>
                <a:gd name="T107" fmla="*/ 1827 h 1969"/>
                <a:gd name="T108" fmla="*/ 22 w 1489"/>
                <a:gd name="T109" fmla="*/ 1874 h 1969"/>
                <a:gd name="T110" fmla="*/ 11 w 1489"/>
                <a:gd name="T111" fmla="*/ 1921 h 1969"/>
                <a:gd name="T112" fmla="*/ 0 w 1489"/>
                <a:gd name="T113" fmla="*/ 1968 h 19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89" h="1969">
                  <a:moveTo>
                    <a:pt x="1488" y="0"/>
                  </a:moveTo>
                  <a:lnTo>
                    <a:pt x="1476" y="53"/>
                  </a:lnTo>
                  <a:lnTo>
                    <a:pt x="1454" y="101"/>
                  </a:lnTo>
                  <a:lnTo>
                    <a:pt x="1442" y="148"/>
                  </a:lnTo>
                  <a:lnTo>
                    <a:pt x="1430" y="195"/>
                  </a:lnTo>
                  <a:lnTo>
                    <a:pt x="1408" y="242"/>
                  </a:lnTo>
                  <a:lnTo>
                    <a:pt x="1396" y="289"/>
                  </a:lnTo>
                  <a:lnTo>
                    <a:pt x="1385" y="336"/>
                  </a:lnTo>
                  <a:lnTo>
                    <a:pt x="1350" y="368"/>
                  </a:lnTo>
                  <a:lnTo>
                    <a:pt x="1315" y="415"/>
                  </a:lnTo>
                  <a:lnTo>
                    <a:pt x="1281" y="462"/>
                  </a:lnTo>
                  <a:lnTo>
                    <a:pt x="1247" y="493"/>
                  </a:lnTo>
                  <a:lnTo>
                    <a:pt x="1224" y="540"/>
                  </a:lnTo>
                  <a:lnTo>
                    <a:pt x="1202" y="587"/>
                  </a:lnTo>
                  <a:lnTo>
                    <a:pt x="1167" y="619"/>
                  </a:lnTo>
                  <a:lnTo>
                    <a:pt x="1144" y="666"/>
                  </a:lnTo>
                  <a:lnTo>
                    <a:pt x="1109" y="697"/>
                  </a:lnTo>
                  <a:lnTo>
                    <a:pt x="1075" y="713"/>
                  </a:lnTo>
                  <a:lnTo>
                    <a:pt x="1041" y="744"/>
                  </a:lnTo>
                  <a:lnTo>
                    <a:pt x="1007" y="775"/>
                  </a:lnTo>
                  <a:lnTo>
                    <a:pt x="972" y="791"/>
                  </a:lnTo>
                  <a:lnTo>
                    <a:pt x="938" y="791"/>
                  </a:lnTo>
                  <a:lnTo>
                    <a:pt x="904" y="807"/>
                  </a:lnTo>
                  <a:lnTo>
                    <a:pt x="869" y="822"/>
                  </a:lnTo>
                  <a:lnTo>
                    <a:pt x="835" y="838"/>
                  </a:lnTo>
                  <a:lnTo>
                    <a:pt x="801" y="838"/>
                  </a:lnTo>
                  <a:lnTo>
                    <a:pt x="766" y="854"/>
                  </a:lnTo>
                  <a:lnTo>
                    <a:pt x="732" y="854"/>
                  </a:lnTo>
                  <a:lnTo>
                    <a:pt x="698" y="871"/>
                  </a:lnTo>
                  <a:lnTo>
                    <a:pt x="664" y="885"/>
                  </a:lnTo>
                  <a:lnTo>
                    <a:pt x="629" y="901"/>
                  </a:lnTo>
                  <a:lnTo>
                    <a:pt x="595" y="918"/>
                  </a:lnTo>
                  <a:lnTo>
                    <a:pt x="561" y="948"/>
                  </a:lnTo>
                  <a:lnTo>
                    <a:pt x="526" y="979"/>
                  </a:lnTo>
                  <a:lnTo>
                    <a:pt x="492" y="1012"/>
                  </a:lnTo>
                  <a:lnTo>
                    <a:pt x="458" y="1042"/>
                  </a:lnTo>
                  <a:lnTo>
                    <a:pt x="446" y="1089"/>
                  </a:lnTo>
                  <a:lnTo>
                    <a:pt x="412" y="1136"/>
                  </a:lnTo>
                  <a:lnTo>
                    <a:pt x="389" y="1183"/>
                  </a:lnTo>
                  <a:lnTo>
                    <a:pt x="365" y="1230"/>
                  </a:lnTo>
                  <a:lnTo>
                    <a:pt x="343" y="1277"/>
                  </a:lnTo>
                  <a:lnTo>
                    <a:pt x="321" y="1324"/>
                  </a:lnTo>
                  <a:lnTo>
                    <a:pt x="285" y="1357"/>
                  </a:lnTo>
                  <a:lnTo>
                    <a:pt x="263" y="1404"/>
                  </a:lnTo>
                  <a:lnTo>
                    <a:pt x="228" y="1435"/>
                  </a:lnTo>
                  <a:lnTo>
                    <a:pt x="194" y="1482"/>
                  </a:lnTo>
                  <a:lnTo>
                    <a:pt x="160" y="1512"/>
                  </a:lnTo>
                  <a:lnTo>
                    <a:pt x="148" y="1559"/>
                  </a:lnTo>
                  <a:lnTo>
                    <a:pt x="137" y="1606"/>
                  </a:lnTo>
                  <a:lnTo>
                    <a:pt x="103" y="1639"/>
                  </a:lnTo>
                  <a:lnTo>
                    <a:pt x="91" y="1686"/>
                  </a:lnTo>
                  <a:lnTo>
                    <a:pt x="79" y="1733"/>
                  </a:lnTo>
                  <a:lnTo>
                    <a:pt x="57" y="1780"/>
                  </a:lnTo>
                  <a:lnTo>
                    <a:pt x="45" y="1827"/>
                  </a:lnTo>
                  <a:lnTo>
                    <a:pt x="22" y="1874"/>
                  </a:lnTo>
                  <a:lnTo>
                    <a:pt x="11" y="1921"/>
                  </a:lnTo>
                  <a:lnTo>
                    <a:pt x="0" y="1968"/>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9" name="Rectangle 33">
              <a:extLst>
                <a:ext uri="{FF2B5EF4-FFF2-40B4-BE49-F238E27FC236}">
                  <a16:creationId xmlns:a16="http://schemas.microsoft.com/office/drawing/2014/main" id="{269FCA7F-4F05-4E4C-97F1-FCFB8F42D577}"/>
                </a:ext>
              </a:extLst>
            </p:cNvPr>
            <p:cNvSpPr>
              <a:spLocks noChangeArrowheads="1"/>
            </p:cNvSpPr>
            <p:nvPr/>
          </p:nvSpPr>
          <p:spPr bwMode="auto">
            <a:xfrm>
              <a:off x="4708" y="3172"/>
              <a:ext cx="88" cy="8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80" name="Rectangle 34">
              <a:extLst>
                <a:ext uri="{FF2B5EF4-FFF2-40B4-BE49-F238E27FC236}">
                  <a16:creationId xmlns:a16="http://schemas.microsoft.com/office/drawing/2014/main" id="{9D7A5C35-D485-4733-B581-14C88F5EB9C5}"/>
                </a:ext>
              </a:extLst>
            </p:cNvPr>
            <p:cNvSpPr>
              <a:spLocks noChangeArrowheads="1"/>
            </p:cNvSpPr>
            <p:nvPr/>
          </p:nvSpPr>
          <p:spPr bwMode="auto">
            <a:xfrm>
              <a:off x="3508" y="2356"/>
              <a:ext cx="88" cy="8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81" name="Freeform 35">
              <a:extLst>
                <a:ext uri="{FF2B5EF4-FFF2-40B4-BE49-F238E27FC236}">
                  <a16:creationId xmlns:a16="http://schemas.microsoft.com/office/drawing/2014/main" id="{FD2A5B51-73CC-4E15-9AC9-E17FFB432742}"/>
                </a:ext>
              </a:extLst>
            </p:cNvPr>
            <p:cNvSpPr>
              <a:spLocks/>
            </p:cNvSpPr>
            <p:nvPr/>
          </p:nvSpPr>
          <p:spPr bwMode="auto">
            <a:xfrm>
              <a:off x="4925" y="2112"/>
              <a:ext cx="204" cy="252"/>
            </a:xfrm>
            <a:custGeom>
              <a:avLst/>
              <a:gdLst>
                <a:gd name="T0" fmla="*/ 19 w 204"/>
                <a:gd name="T1" fmla="*/ 0 h 252"/>
                <a:gd name="T2" fmla="*/ 0 w 204"/>
                <a:gd name="T3" fmla="*/ 29 h 252"/>
                <a:gd name="T4" fmla="*/ 9 w 204"/>
                <a:gd name="T5" fmla="*/ 58 h 252"/>
                <a:gd name="T6" fmla="*/ 29 w 204"/>
                <a:gd name="T7" fmla="*/ 87 h 252"/>
                <a:gd name="T8" fmla="*/ 38 w 204"/>
                <a:gd name="T9" fmla="*/ 116 h 252"/>
                <a:gd name="T10" fmla="*/ 58 w 204"/>
                <a:gd name="T11" fmla="*/ 145 h 252"/>
                <a:gd name="T12" fmla="*/ 77 w 204"/>
                <a:gd name="T13" fmla="*/ 174 h 252"/>
                <a:gd name="T14" fmla="*/ 106 w 204"/>
                <a:gd name="T15" fmla="*/ 203 h 252"/>
                <a:gd name="T16" fmla="*/ 125 w 204"/>
                <a:gd name="T17" fmla="*/ 232 h 252"/>
                <a:gd name="T18" fmla="*/ 154 w 204"/>
                <a:gd name="T19" fmla="*/ 242 h 252"/>
                <a:gd name="T20" fmla="*/ 184 w 204"/>
                <a:gd name="T21" fmla="*/ 251 h 252"/>
                <a:gd name="T22" fmla="*/ 193 w 204"/>
                <a:gd name="T23" fmla="*/ 222 h 252"/>
                <a:gd name="T24" fmla="*/ 193 w 204"/>
                <a:gd name="T25" fmla="*/ 193 h 252"/>
                <a:gd name="T26" fmla="*/ 203 w 204"/>
                <a:gd name="T27" fmla="*/ 164 h 252"/>
                <a:gd name="T28" fmla="*/ 203 w 204"/>
                <a:gd name="T29" fmla="*/ 135 h 252"/>
                <a:gd name="T30" fmla="*/ 203 w 204"/>
                <a:gd name="T31" fmla="*/ 106 h 252"/>
                <a:gd name="T32" fmla="*/ 184 w 204"/>
                <a:gd name="T33" fmla="*/ 77 h 252"/>
                <a:gd name="T34" fmla="*/ 154 w 204"/>
                <a:gd name="T35" fmla="*/ 58 h 252"/>
                <a:gd name="T36" fmla="*/ 145 w 204"/>
                <a:gd name="T37" fmla="*/ 29 h 252"/>
                <a:gd name="T38" fmla="*/ 116 w 204"/>
                <a:gd name="T39" fmla="*/ 19 h 252"/>
                <a:gd name="T40" fmla="*/ 87 w 204"/>
                <a:gd name="T41" fmla="*/ 9 h 252"/>
                <a:gd name="T42" fmla="*/ 58 w 204"/>
                <a:gd name="T43" fmla="*/ 9 h 252"/>
                <a:gd name="T44" fmla="*/ 29 w 204"/>
                <a:gd name="T45" fmla="*/ 0 h 252"/>
                <a:gd name="T46" fmla="*/ 19 w 204"/>
                <a:gd name="T47" fmla="*/ 0 h 2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4" h="252">
                  <a:moveTo>
                    <a:pt x="19" y="0"/>
                  </a:moveTo>
                  <a:lnTo>
                    <a:pt x="0" y="29"/>
                  </a:lnTo>
                  <a:lnTo>
                    <a:pt x="9" y="58"/>
                  </a:lnTo>
                  <a:lnTo>
                    <a:pt x="29" y="87"/>
                  </a:lnTo>
                  <a:lnTo>
                    <a:pt x="38" y="116"/>
                  </a:lnTo>
                  <a:lnTo>
                    <a:pt x="58" y="145"/>
                  </a:lnTo>
                  <a:lnTo>
                    <a:pt x="77" y="174"/>
                  </a:lnTo>
                  <a:lnTo>
                    <a:pt x="106" y="203"/>
                  </a:lnTo>
                  <a:lnTo>
                    <a:pt x="125" y="232"/>
                  </a:lnTo>
                  <a:lnTo>
                    <a:pt x="154" y="242"/>
                  </a:lnTo>
                  <a:lnTo>
                    <a:pt x="184" y="251"/>
                  </a:lnTo>
                  <a:lnTo>
                    <a:pt x="193" y="222"/>
                  </a:lnTo>
                  <a:lnTo>
                    <a:pt x="193" y="193"/>
                  </a:lnTo>
                  <a:lnTo>
                    <a:pt x="203" y="164"/>
                  </a:lnTo>
                  <a:lnTo>
                    <a:pt x="203" y="135"/>
                  </a:lnTo>
                  <a:lnTo>
                    <a:pt x="203" y="106"/>
                  </a:lnTo>
                  <a:lnTo>
                    <a:pt x="184" y="77"/>
                  </a:lnTo>
                  <a:lnTo>
                    <a:pt x="154" y="58"/>
                  </a:lnTo>
                  <a:lnTo>
                    <a:pt x="145" y="29"/>
                  </a:lnTo>
                  <a:lnTo>
                    <a:pt x="116" y="19"/>
                  </a:lnTo>
                  <a:lnTo>
                    <a:pt x="87" y="9"/>
                  </a:lnTo>
                  <a:lnTo>
                    <a:pt x="58" y="9"/>
                  </a:lnTo>
                  <a:lnTo>
                    <a:pt x="29" y="0"/>
                  </a:lnTo>
                  <a:lnTo>
                    <a:pt x="19" y="0"/>
                  </a:lnTo>
                </a:path>
              </a:pathLst>
            </a:custGeom>
            <a:solidFill>
              <a:schemeClr val="bg2"/>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82" name="Freeform 36">
              <a:extLst>
                <a:ext uri="{FF2B5EF4-FFF2-40B4-BE49-F238E27FC236}">
                  <a16:creationId xmlns:a16="http://schemas.microsoft.com/office/drawing/2014/main" id="{E49CDE37-61D2-4F86-A9C2-6744F400A2BC}"/>
                </a:ext>
              </a:extLst>
            </p:cNvPr>
            <p:cNvSpPr>
              <a:spLocks/>
            </p:cNvSpPr>
            <p:nvPr/>
          </p:nvSpPr>
          <p:spPr bwMode="auto">
            <a:xfrm>
              <a:off x="3947" y="3021"/>
              <a:ext cx="408" cy="272"/>
            </a:xfrm>
            <a:custGeom>
              <a:avLst/>
              <a:gdLst>
                <a:gd name="T0" fmla="*/ 181 w 408"/>
                <a:gd name="T1" fmla="*/ 3 h 272"/>
                <a:gd name="T2" fmla="*/ 145 w 408"/>
                <a:gd name="T3" fmla="*/ 20 h 272"/>
                <a:gd name="T4" fmla="*/ 116 w 408"/>
                <a:gd name="T5" fmla="*/ 20 h 272"/>
                <a:gd name="T6" fmla="*/ 87 w 408"/>
                <a:gd name="T7" fmla="*/ 29 h 272"/>
                <a:gd name="T8" fmla="*/ 58 w 408"/>
                <a:gd name="T9" fmla="*/ 49 h 272"/>
                <a:gd name="T10" fmla="*/ 39 w 408"/>
                <a:gd name="T11" fmla="*/ 78 h 272"/>
                <a:gd name="T12" fmla="*/ 29 w 408"/>
                <a:gd name="T13" fmla="*/ 107 h 272"/>
                <a:gd name="T14" fmla="*/ 20 w 408"/>
                <a:gd name="T15" fmla="*/ 136 h 272"/>
                <a:gd name="T16" fmla="*/ 10 w 408"/>
                <a:gd name="T17" fmla="*/ 165 h 272"/>
                <a:gd name="T18" fmla="*/ 10 w 408"/>
                <a:gd name="T19" fmla="*/ 194 h 272"/>
                <a:gd name="T20" fmla="*/ 0 w 408"/>
                <a:gd name="T21" fmla="*/ 223 h 272"/>
                <a:gd name="T22" fmla="*/ 0 w 408"/>
                <a:gd name="T23" fmla="*/ 252 h 272"/>
                <a:gd name="T24" fmla="*/ 29 w 408"/>
                <a:gd name="T25" fmla="*/ 262 h 272"/>
                <a:gd name="T26" fmla="*/ 58 w 408"/>
                <a:gd name="T27" fmla="*/ 262 h 272"/>
                <a:gd name="T28" fmla="*/ 87 w 408"/>
                <a:gd name="T29" fmla="*/ 271 h 272"/>
                <a:gd name="T30" fmla="*/ 116 w 408"/>
                <a:gd name="T31" fmla="*/ 271 h 272"/>
                <a:gd name="T32" fmla="*/ 155 w 408"/>
                <a:gd name="T33" fmla="*/ 271 h 272"/>
                <a:gd name="T34" fmla="*/ 184 w 408"/>
                <a:gd name="T35" fmla="*/ 271 h 272"/>
                <a:gd name="T36" fmla="*/ 213 w 408"/>
                <a:gd name="T37" fmla="*/ 271 h 272"/>
                <a:gd name="T38" fmla="*/ 242 w 408"/>
                <a:gd name="T39" fmla="*/ 271 h 272"/>
                <a:gd name="T40" fmla="*/ 271 w 408"/>
                <a:gd name="T41" fmla="*/ 271 h 272"/>
                <a:gd name="T42" fmla="*/ 300 w 408"/>
                <a:gd name="T43" fmla="*/ 271 h 272"/>
                <a:gd name="T44" fmla="*/ 329 w 408"/>
                <a:gd name="T45" fmla="*/ 271 h 272"/>
                <a:gd name="T46" fmla="*/ 358 w 408"/>
                <a:gd name="T47" fmla="*/ 271 h 272"/>
                <a:gd name="T48" fmla="*/ 387 w 408"/>
                <a:gd name="T49" fmla="*/ 252 h 272"/>
                <a:gd name="T50" fmla="*/ 397 w 408"/>
                <a:gd name="T51" fmla="*/ 223 h 272"/>
                <a:gd name="T52" fmla="*/ 407 w 408"/>
                <a:gd name="T53" fmla="*/ 194 h 272"/>
                <a:gd name="T54" fmla="*/ 407 w 408"/>
                <a:gd name="T55" fmla="*/ 165 h 272"/>
                <a:gd name="T56" fmla="*/ 407 w 408"/>
                <a:gd name="T57" fmla="*/ 136 h 272"/>
                <a:gd name="T58" fmla="*/ 407 w 408"/>
                <a:gd name="T59" fmla="*/ 107 h 272"/>
                <a:gd name="T60" fmla="*/ 387 w 408"/>
                <a:gd name="T61" fmla="*/ 78 h 272"/>
                <a:gd name="T62" fmla="*/ 358 w 408"/>
                <a:gd name="T63" fmla="*/ 49 h 272"/>
                <a:gd name="T64" fmla="*/ 329 w 408"/>
                <a:gd name="T65" fmla="*/ 39 h 272"/>
                <a:gd name="T66" fmla="*/ 300 w 408"/>
                <a:gd name="T67" fmla="*/ 29 h 272"/>
                <a:gd name="T68" fmla="*/ 271 w 408"/>
                <a:gd name="T69" fmla="*/ 29 h 272"/>
                <a:gd name="T70" fmla="*/ 242 w 408"/>
                <a:gd name="T71" fmla="*/ 20 h 272"/>
                <a:gd name="T72" fmla="*/ 213 w 408"/>
                <a:gd name="T73" fmla="*/ 10 h 272"/>
                <a:gd name="T74" fmla="*/ 184 w 408"/>
                <a:gd name="T75" fmla="*/ 0 h 272"/>
                <a:gd name="T76" fmla="*/ 181 w 408"/>
                <a:gd name="T77" fmla="*/ 3 h 2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08" h="272">
                  <a:moveTo>
                    <a:pt x="181" y="3"/>
                  </a:moveTo>
                  <a:lnTo>
                    <a:pt x="145" y="20"/>
                  </a:lnTo>
                  <a:lnTo>
                    <a:pt x="116" y="20"/>
                  </a:lnTo>
                  <a:lnTo>
                    <a:pt x="87" y="29"/>
                  </a:lnTo>
                  <a:lnTo>
                    <a:pt x="58" y="49"/>
                  </a:lnTo>
                  <a:lnTo>
                    <a:pt x="39" y="78"/>
                  </a:lnTo>
                  <a:lnTo>
                    <a:pt x="29" y="107"/>
                  </a:lnTo>
                  <a:lnTo>
                    <a:pt x="20" y="136"/>
                  </a:lnTo>
                  <a:lnTo>
                    <a:pt x="10" y="165"/>
                  </a:lnTo>
                  <a:lnTo>
                    <a:pt x="10" y="194"/>
                  </a:lnTo>
                  <a:lnTo>
                    <a:pt x="0" y="223"/>
                  </a:lnTo>
                  <a:lnTo>
                    <a:pt x="0" y="252"/>
                  </a:lnTo>
                  <a:lnTo>
                    <a:pt x="29" y="262"/>
                  </a:lnTo>
                  <a:lnTo>
                    <a:pt x="58" y="262"/>
                  </a:lnTo>
                  <a:lnTo>
                    <a:pt x="87" y="271"/>
                  </a:lnTo>
                  <a:lnTo>
                    <a:pt x="116" y="271"/>
                  </a:lnTo>
                  <a:lnTo>
                    <a:pt x="155" y="271"/>
                  </a:lnTo>
                  <a:lnTo>
                    <a:pt x="184" y="271"/>
                  </a:lnTo>
                  <a:lnTo>
                    <a:pt x="213" y="271"/>
                  </a:lnTo>
                  <a:lnTo>
                    <a:pt x="242" y="271"/>
                  </a:lnTo>
                  <a:lnTo>
                    <a:pt x="271" y="271"/>
                  </a:lnTo>
                  <a:lnTo>
                    <a:pt x="300" y="271"/>
                  </a:lnTo>
                  <a:lnTo>
                    <a:pt x="329" y="271"/>
                  </a:lnTo>
                  <a:lnTo>
                    <a:pt x="358" y="271"/>
                  </a:lnTo>
                  <a:lnTo>
                    <a:pt x="387" y="252"/>
                  </a:lnTo>
                  <a:lnTo>
                    <a:pt x="397" y="223"/>
                  </a:lnTo>
                  <a:lnTo>
                    <a:pt x="407" y="194"/>
                  </a:lnTo>
                  <a:lnTo>
                    <a:pt x="407" y="165"/>
                  </a:lnTo>
                  <a:lnTo>
                    <a:pt x="407" y="136"/>
                  </a:lnTo>
                  <a:lnTo>
                    <a:pt x="407" y="107"/>
                  </a:lnTo>
                  <a:lnTo>
                    <a:pt x="387" y="78"/>
                  </a:lnTo>
                  <a:lnTo>
                    <a:pt x="358" y="49"/>
                  </a:lnTo>
                  <a:lnTo>
                    <a:pt x="329" y="39"/>
                  </a:lnTo>
                  <a:lnTo>
                    <a:pt x="300" y="29"/>
                  </a:lnTo>
                  <a:lnTo>
                    <a:pt x="271" y="29"/>
                  </a:lnTo>
                  <a:lnTo>
                    <a:pt x="242" y="20"/>
                  </a:lnTo>
                  <a:lnTo>
                    <a:pt x="213" y="10"/>
                  </a:lnTo>
                  <a:lnTo>
                    <a:pt x="184" y="0"/>
                  </a:lnTo>
                  <a:lnTo>
                    <a:pt x="181" y="3"/>
                  </a:lnTo>
                </a:path>
              </a:pathLst>
            </a:custGeom>
            <a:solidFill>
              <a:schemeClr val="bg2"/>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19469" name="Object 37">
            <a:extLst>
              <a:ext uri="{FF2B5EF4-FFF2-40B4-BE49-F238E27FC236}">
                <a16:creationId xmlns:a16="http://schemas.microsoft.com/office/drawing/2014/main" id="{92F6E7EA-FAB1-4D3B-9F20-64D1C9E59CF3}"/>
              </a:ext>
            </a:extLst>
          </p:cNvPr>
          <p:cNvGraphicFramePr>
            <a:graphicFrameLocks/>
          </p:cNvGraphicFramePr>
          <p:nvPr/>
        </p:nvGraphicFramePr>
        <p:xfrm>
          <a:off x="2408238" y="2895600"/>
          <a:ext cx="3611562" cy="3352800"/>
        </p:xfrm>
        <a:graphic>
          <a:graphicData uri="http://schemas.openxmlformats.org/presentationml/2006/ole">
            <mc:AlternateContent xmlns:mc="http://schemas.openxmlformats.org/markup-compatibility/2006">
              <mc:Choice xmlns:v="urn:schemas-microsoft-com:vml" Requires="v">
                <p:oleObj spid="_x0000_s47125" name="Worksheet" r:id="rId4" imgW="2714625" imgH="1790700" progId="Excel.Sheet.5">
                  <p:embed/>
                </p:oleObj>
              </mc:Choice>
              <mc:Fallback>
                <p:oleObj name="Worksheet" r:id="rId4" imgW="2714625" imgH="1790700" progId="Excel.Sheet.5">
                  <p:embed/>
                  <p:pic>
                    <p:nvPicPr>
                      <p:cNvPr id="19469" name="Object 37">
                        <a:extLst>
                          <a:ext uri="{FF2B5EF4-FFF2-40B4-BE49-F238E27FC236}">
                            <a16:creationId xmlns:a16="http://schemas.microsoft.com/office/drawing/2014/main" id="{92F6E7EA-FAB1-4D3B-9F20-64D1C9E59CF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8" y="2895600"/>
                        <a:ext cx="3611562"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70" name="Rectangle 38">
            <a:extLst>
              <a:ext uri="{FF2B5EF4-FFF2-40B4-BE49-F238E27FC236}">
                <a16:creationId xmlns:a16="http://schemas.microsoft.com/office/drawing/2014/main" id="{D2FCF436-1CB1-4021-86CD-3085BC3E8E07}"/>
              </a:ext>
            </a:extLst>
          </p:cNvPr>
          <p:cNvSpPr>
            <a:spLocks noChangeArrowheads="1"/>
          </p:cNvSpPr>
          <p:nvPr/>
        </p:nvSpPr>
        <p:spPr bwMode="auto">
          <a:xfrm>
            <a:off x="8518526" y="898525"/>
            <a:ext cx="1630363"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54" tIns="46028" rIns="92054" bIns="4602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Real World</a:t>
            </a:r>
          </a:p>
        </p:txBody>
      </p:sp>
      <p:sp>
        <p:nvSpPr>
          <p:cNvPr id="19471" name="Rectangle 39">
            <a:extLst>
              <a:ext uri="{FF2B5EF4-FFF2-40B4-BE49-F238E27FC236}">
                <a16:creationId xmlns:a16="http://schemas.microsoft.com/office/drawing/2014/main" id="{837A7E8B-78CA-4A86-A79B-A2FFC5BCDED9}"/>
              </a:ext>
            </a:extLst>
          </p:cNvPr>
          <p:cNvSpPr>
            <a:spLocks noChangeArrowheads="1"/>
          </p:cNvSpPr>
          <p:nvPr/>
        </p:nvSpPr>
        <p:spPr bwMode="auto">
          <a:xfrm>
            <a:off x="7223125" y="2574925"/>
            <a:ext cx="2978150"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54" tIns="46028" rIns="92054" bIns="4602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Vector Representation</a:t>
            </a:r>
          </a:p>
        </p:txBody>
      </p:sp>
      <p:sp>
        <p:nvSpPr>
          <p:cNvPr id="19472" name="Rectangle 40">
            <a:extLst>
              <a:ext uri="{FF2B5EF4-FFF2-40B4-BE49-F238E27FC236}">
                <a16:creationId xmlns:a16="http://schemas.microsoft.com/office/drawing/2014/main" id="{73E90FAF-8550-4884-93F0-41ECA7394200}"/>
              </a:ext>
            </a:extLst>
          </p:cNvPr>
          <p:cNvSpPr>
            <a:spLocks noChangeArrowheads="1"/>
          </p:cNvSpPr>
          <p:nvPr/>
        </p:nvSpPr>
        <p:spPr bwMode="auto">
          <a:xfrm>
            <a:off x="3108326" y="2422525"/>
            <a:ext cx="2925763"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54" tIns="46028" rIns="92054" bIns="4602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Raster Representation</a:t>
            </a:r>
          </a:p>
        </p:txBody>
      </p:sp>
      <p:sp>
        <p:nvSpPr>
          <p:cNvPr id="19473" name="Rectangle 41">
            <a:extLst>
              <a:ext uri="{FF2B5EF4-FFF2-40B4-BE49-F238E27FC236}">
                <a16:creationId xmlns:a16="http://schemas.microsoft.com/office/drawing/2014/main" id="{E1DE9373-54C3-4C8D-AA61-229742AADAB1}"/>
              </a:ext>
            </a:extLst>
          </p:cNvPr>
          <p:cNvSpPr>
            <a:spLocks noChangeArrowheads="1"/>
          </p:cNvSpPr>
          <p:nvPr/>
        </p:nvSpPr>
        <p:spPr bwMode="auto">
          <a:xfrm>
            <a:off x="2193925" y="227014"/>
            <a:ext cx="3468984" cy="1200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54" tIns="46028" rIns="92054" bIns="4602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600"/>
              <a:t>Concept of </a:t>
            </a:r>
          </a:p>
          <a:p>
            <a:r>
              <a:rPr lang="en-US" altLang="en-US" sz="3600"/>
              <a:t>Vector and Raster</a:t>
            </a:r>
          </a:p>
        </p:txBody>
      </p:sp>
      <p:sp>
        <p:nvSpPr>
          <p:cNvPr id="19474" name="Rectangle 42">
            <a:extLst>
              <a:ext uri="{FF2B5EF4-FFF2-40B4-BE49-F238E27FC236}">
                <a16:creationId xmlns:a16="http://schemas.microsoft.com/office/drawing/2014/main" id="{740B0994-D612-4D22-9212-AC37EB91AE25}"/>
              </a:ext>
            </a:extLst>
          </p:cNvPr>
          <p:cNvSpPr>
            <a:spLocks noChangeArrowheads="1"/>
          </p:cNvSpPr>
          <p:nvPr/>
        </p:nvSpPr>
        <p:spPr bwMode="auto">
          <a:xfrm>
            <a:off x="8747126" y="4022725"/>
            <a:ext cx="652463"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54" tIns="46028" rIns="92054" bIns="4602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t>line</a:t>
            </a:r>
          </a:p>
        </p:txBody>
      </p:sp>
      <p:sp>
        <p:nvSpPr>
          <p:cNvPr id="19475" name="Rectangle 43">
            <a:extLst>
              <a:ext uri="{FF2B5EF4-FFF2-40B4-BE49-F238E27FC236}">
                <a16:creationId xmlns:a16="http://schemas.microsoft.com/office/drawing/2014/main" id="{57F83E69-5419-4722-B32B-05F0FC83A568}"/>
              </a:ext>
            </a:extLst>
          </p:cNvPr>
          <p:cNvSpPr>
            <a:spLocks noChangeArrowheads="1"/>
          </p:cNvSpPr>
          <p:nvPr/>
        </p:nvSpPr>
        <p:spPr bwMode="auto">
          <a:xfrm>
            <a:off x="7680325" y="5165725"/>
            <a:ext cx="1189038"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54" tIns="46028" rIns="92054" bIns="4602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t>polygon</a:t>
            </a:r>
          </a:p>
        </p:txBody>
      </p:sp>
      <p:sp>
        <p:nvSpPr>
          <p:cNvPr id="19476" name="Rectangle 44">
            <a:extLst>
              <a:ext uri="{FF2B5EF4-FFF2-40B4-BE49-F238E27FC236}">
                <a16:creationId xmlns:a16="http://schemas.microsoft.com/office/drawing/2014/main" id="{28FCEC47-A4DA-4B58-93BA-5BE219071C75}"/>
              </a:ext>
            </a:extLst>
          </p:cNvPr>
          <p:cNvSpPr>
            <a:spLocks noChangeArrowheads="1"/>
          </p:cNvSpPr>
          <p:nvPr/>
        </p:nvSpPr>
        <p:spPr bwMode="auto">
          <a:xfrm>
            <a:off x="7299325" y="3565525"/>
            <a:ext cx="827088"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54" tIns="46028" rIns="92054" bIns="4602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t>point</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8B7221BD-2D69-4FBB-B21F-A2B7BD7C7A27}"/>
              </a:ext>
            </a:extLst>
          </p:cNvPr>
          <p:cNvSpPr>
            <a:spLocks noGrp="1" noChangeArrowheads="1"/>
          </p:cNvSpPr>
          <p:nvPr>
            <p:ph type="title"/>
          </p:nvPr>
        </p:nvSpPr>
        <p:spPr>
          <a:xfrm>
            <a:off x="2209800" y="211139"/>
            <a:ext cx="7772400" cy="790575"/>
          </a:xfrm>
        </p:spPr>
        <p:txBody>
          <a:bodyPr/>
          <a:lstStyle/>
          <a:p>
            <a:pPr defTabSz="977900" eaLnBrk="1" hangingPunct="1"/>
            <a:r>
              <a:rPr lang="en-US" altLang="en-US"/>
              <a:t>Digital Elevation Model</a:t>
            </a:r>
          </a:p>
        </p:txBody>
      </p:sp>
      <p:sp>
        <p:nvSpPr>
          <p:cNvPr id="64515" name="Rectangle 3">
            <a:extLst>
              <a:ext uri="{FF2B5EF4-FFF2-40B4-BE49-F238E27FC236}">
                <a16:creationId xmlns:a16="http://schemas.microsoft.com/office/drawing/2014/main" id="{0961331E-7F91-4D36-9E20-0A4CD26C2998}"/>
              </a:ext>
            </a:extLst>
          </p:cNvPr>
          <p:cNvSpPr>
            <a:spLocks noGrp="1" noChangeArrowheads="1"/>
          </p:cNvSpPr>
          <p:nvPr>
            <p:ph type="body" idx="1"/>
          </p:nvPr>
        </p:nvSpPr>
        <p:spPr>
          <a:xfrm>
            <a:off x="1811338" y="917575"/>
            <a:ext cx="4864100" cy="3455988"/>
          </a:xfrm>
        </p:spPr>
        <p:txBody>
          <a:bodyPr/>
          <a:lstStyle/>
          <a:p>
            <a:pPr marL="366713" indent="-366713" defTabSz="977900" eaLnBrk="1" hangingPunct="1">
              <a:lnSpc>
                <a:spcPct val="90000"/>
              </a:lnSpc>
            </a:pPr>
            <a:r>
              <a:rPr lang="en-US" altLang="en-US" sz="1900"/>
              <a:t>a sampled array of elevations (z) that are at regularly spaced intervals in the x and y directions. </a:t>
            </a:r>
          </a:p>
          <a:p>
            <a:pPr marL="366713" indent="-366713" defTabSz="977900" eaLnBrk="1" hangingPunct="1">
              <a:lnSpc>
                <a:spcPct val="90000"/>
              </a:lnSpc>
            </a:pPr>
            <a:r>
              <a:rPr lang="en-US" altLang="en-US" sz="1900"/>
              <a:t>two approaches for determining the surface z value of a location between sample points. </a:t>
            </a:r>
          </a:p>
          <a:p>
            <a:pPr marL="793750" lvl="1" indent="-304800" defTabSz="977900" eaLnBrk="1" hangingPunct="1">
              <a:lnSpc>
                <a:spcPct val="90000"/>
              </a:lnSpc>
            </a:pPr>
            <a:r>
              <a:rPr lang="en-US" altLang="en-US" sz="1700"/>
              <a:t>In a </a:t>
            </a:r>
            <a:r>
              <a:rPr lang="en-US" altLang="en-US" sz="1700" b="1"/>
              <a:t>lattice</a:t>
            </a:r>
            <a:r>
              <a:rPr lang="en-US" altLang="en-US" sz="1700"/>
              <a:t>, each mesh point represents a value on the surface only at the center of the grid cell. The z-value is approximated by interpolation between adjacent sample points; it does not imply an area of constant value. </a:t>
            </a:r>
          </a:p>
          <a:p>
            <a:pPr marL="793750" lvl="1" indent="-304800" defTabSz="977900" eaLnBrk="1" hangingPunct="1">
              <a:lnSpc>
                <a:spcPct val="90000"/>
              </a:lnSpc>
            </a:pPr>
            <a:r>
              <a:rPr lang="en-US" altLang="en-US" sz="1700"/>
              <a:t>A </a:t>
            </a:r>
            <a:r>
              <a:rPr lang="en-US" altLang="en-US" sz="1700" b="1"/>
              <a:t>surface grid</a:t>
            </a:r>
            <a:r>
              <a:rPr lang="en-US" altLang="en-US" sz="1700"/>
              <a:t> considers each sample as a square cell with a constant surface value. </a:t>
            </a:r>
          </a:p>
          <a:p>
            <a:pPr marL="366713" indent="-366713" defTabSz="977900" eaLnBrk="1" hangingPunct="1">
              <a:lnSpc>
                <a:spcPct val="90000"/>
              </a:lnSpc>
              <a:buNone/>
            </a:pPr>
            <a:endParaRPr lang="en-US" altLang="en-US" sz="1900"/>
          </a:p>
        </p:txBody>
      </p:sp>
      <p:pic>
        <p:nvPicPr>
          <p:cNvPr id="64516" name="Picture 4" descr="dem">
            <a:extLst>
              <a:ext uri="{FF2B5EF4-FFF2-40B4-BE49-F238E27FC236}">
                <a16:creationId xmlns:a16="http://schemas.microsoft.com/office/drawing/2014/main" id="{6397B3CD-5879-414B-87E6-B0FE1A0E3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814" y="4452938"/>
            <a:ext cx="3062287" cy="240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5">
            <a:extLst>
              <a:ext uri="{FF2B5EF4-FFF2-40B4-BE49-F238E27FC236}">
                <a16:creationId xmlns:a16="http://schemas.microsoft.com/office/drawing/2014/main" id="{060074FA-47DE-47E5-820B-82E026C39253}"/>
              </a:ext>
            </a:extLst>
          </p:cNvPr>
          <p:cNvSpPr>
            <a:spLocks noChangeArrowheads="1"/>
          </p:cNvSpPr>
          <p:nvPr/>
        </p:nvSpPr>
        <p:spPr bwMode="auto">
          <a:xfrm>
            <a:off x="6770689" y="1058864"/>
            <a:ext cx="3667125" cy="345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4" tIns="46033" rIns="92064" bIns="46033"/>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FontTx/>
              <a:buNone/>
            </a:pPr>
            <a:r>
              <a:rPr lang="en-US" altLang="en-US" sz="2200" b="1"/>
              <a:t>Advantages</a:t>
            </a:r>
          </a:p>
          <a:p>
            <a:pPr>
              <a:lnSpc>
                <a:spcPct val="90000"/>
              </a:lnSpc>
            </a:pPr>
            <a:r>
              <a:rPr lang="en-US" altLang="en-US" sz="2200"/>
              <a:t>Simple conceptual model</a:t>
            </a:r>
          </a:p>
          <a:p>
            <a:pPr>
              <a:lnSpc>
                <a:spcPct val="90000"/>
              </a:lnSpc>
            </a:pPr>
            <a:r>
              <a:rPr lang="en-US" altLang="en-US" sz="2200"/>
              <a:t>Data cheap to obtain</a:t>
            </a:r>
          </a:p>
          <a:p>
            <a:pPr>
              <a:lnSpc>
                <a:spcPct val="90000"/>
              </a:lnSpc>
            </a:pPr>
            <a:r>
              <a:rPr lang="en-US" altLang="en-US" sz="2200"/>
              <a:t>Easy to relate to other raster data</a:t>
            </a:r>
          </a:p>
          <a:p>
            <a:pPr>
              <a:lnSpc>
                <a:spcPct val="90000"/>
              </a:lnSpc>
            </a:pPr>
            <a:r>
              <a:rPr lang="en-US" altLang="en-US" sz="2200"/>
              <a:t>Irregularly spaced set of points can be converted to regular spacing by interpolation</a:t>
            </a:r>
          </a:p>
          <a:p>
            <a:pPr>
              <a:lnSpc>
                <a:spcPct val="90000"/>
              </a:lnSpc>
              <a:buFontTx/>
              <a:buNone/>
            </a:pPr>
            <a:r>
              <a:rPr lang="en-US" altLang="en-US" sz="2200" b="1"/>
              <a:t>Disadvantages</a:t>
            </a:r>
          </a:p>
          <a:p>
            <a:pPr>
              <a:lnSpc>
                <a:spcPct val="90000"/>
              </a:lnSpc>
            </a:pPr>
            <a:r>
              <a:rPr lang="en-US" altLang="en-US" sz="2200"/>
              <a:t>Does not conform to variability of the terrain</a:t>
            </a:r>
          </a:p>
          <a:p>
            <a:pPr>
              <a:lnSpc>
                <a:spcPct val="90000"/>
              </a:lnSpc>
            </a:pPr>
            <a:r>
              <a:rPr lang="en-US" altLang="en-US" sz="2200"/>
              <a:t>Linear features not well represented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0E91B8FF-8EC1-47F3-9F26-907993EE9171}"/>
              </a:ext>
            </a:extLst>
          </p:cNvPr>
          <p:cNvSpPr>
            <a:spLocks noGrp="1" noChangeArrowheads="1"/>
          </p:cNvSpPr>
          <p:nvPr>
            <p:ph type="title"/>
          </p:nvPr>
        </p:nvSpPr>
        <p:spPr>
          <a:xfrm>
            <a:off x="2209800" y="352426"/>
            <a:ext cx="7772400" cy="765175"/>
          </a:xfrm>
        </p:spPr>
        <p:txBody>
          <a:bodyPr/>
          <a:lstStyle/>
          <a:p>
            <a:pPr defTabSz="977900" eaLnBrk="1" hangingPunct="1"/>
            <a:r>
              <a:rPr lang="en-US" altLang="en-US" sz="4000"/>
              <a:t>Triangulated Irregular Network</a:t>
            </a:r>
          </a:p>
        </p:txBody>
      </p:sp>
      <p:sp>
        <p:nvSpPr>
          <p:cNvPr id="66563" name="Rectangle 3">
            <a:extLst>
              <a:ext uri="{FF2B5EF4-FFF2-40B4-BE49-F238E27FC236}">
                <a16:creationId xmlns:a16="http://schemas.microsoft.com/office/drawing/2014/main" id="{983F5828-BDA8-4078-B315-F0428C7D9600}"/>
              </a:ext>
            </a:extLst>
          </p:cNvPr>
          <p:cNvSpPr>
            <a:spLocks noGrp="1" noChangeArrowheads="1"/>
          </p:cNvSpPr>
          <p:nvPr>
            <p:ph type="body" idx="1"/>
          </p:nvPr>
        </p:nvSpPr>
        <p:spPr>
          <a:xfrm>
            <a:off x="6340476" y="1336676"/>
            <a:ext cx="3952875" cy="5013325"/>
          </a:xfrm>
        </p:spPr>
        <p:txBody>
          <a:bodyPr/>
          <a:lstStyle/>
          <a:p>
            <a:pPr marL="366713" indent="-366713" defTabSz="977900" eaLnBrk="1" hangingPunct="1"/>
            <a:r>
              <a:rPr lang="en-US" altLang="en-US" sz="2400"/>
              <a:t>Advantages</a:t>
            </a:r>
          </a:p>
          <a:p>
            <a:pPr marL="793750" lvl="1" indent="-304800" defTabSz="977900" eaLnBrk="1" hangingPunct="1"/>
            <a:r>
              <a:rPr lang="en-US" altLang="en-US" sz="2100"/>
              <a:t>Can capture significant slope features (ridges, etc)</a:t>
            </a:r>
          </a:p>
          <a:p>
            <a:pPr marL="793750" lvl="1" indent="-304800" defTabSz="977900" eaLnBrk="1" hangingPunct="1"/>
            <a:r>
              <a:rPr lang="en-US" altLang="en-US" sz="2100"/>
              <a:t>Efficient since require few triangles in flat areas</a:t>
            </a:r>
          </a:p>
          <a:p>
            <a:pPr marL="793750" lvl="1" indent="-304800" defTabSz="977900" eaLnBrk="1" hangingPunct="1"/>
            <a:r>
              <a:rPr lang="en-US" altLang="en-US" sz="2100"/>
              <a:t>Easy for certain analyses: slope, aspect, volume</a:t>
            </a:r>
          </a:p>
          <a:p>
            <a:pPr marL="366713" indent="-366713" defTabSz="977900" eaLnBrk="1" hangingPunct="1"/>
            <a:r>
              <a:rPr lang="en-US" altLang="en-US" sz="2400"/>
              <a:t>Disadvantages</a:t>
            </a:r>
          </a:p>
          <a:p>
            <a:pPr marL="793750" lvl="1" indent="-304800" defTabSz="977900" eaLnBrk="1" hangingPunct="1"/>
            <a:r>
              <a:rPr lang="en-US" altLang="en-US" sz="2100"/>
              <a:t>Analysis involving  comparison with other layers difficult</a:t>
            </a:r>
          </a:p>
        </p:txBody>
      </p:sp>
      <p:pic>
        <p:nvPicPr>
          <p:cNvPr id="66564" name="Picture 4" descr="tin">
            <a:extLst>
              <a:ext uri="{FF2B5EF4-FFF2-40B4-BE49-F238E27FC236}">
                <a16:creationId xmlns:a16="http://schemas.microsoft.com/office/drawing/2014/main" id="{2F0648FB-3290-4CE9-B059-743D63379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675" y="3244850"/>
            <a:ext cx="34798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
            <a:extLst>
              <a:ext uri="{FF2B5EF4-FFF2-40B4-BE49-F238E27FC236}">
                <a16:creationId xmlns:a16="http://schemas.microsoft.com/office/drawing/2014/main" id="{D58D5F86-6928-4D8F-B7CE-4CFF3FC94288}"/>
              </a:ext>
            </a:extLst>
          </p:cNvPr>
          <p:cNvSpPr txBox="1">
            <a:spLocks noChangeArrowheads="1"/>
          </p:cNvSpPr>
          <p:nvPr/>
        </p:nvSpPr>
        <p:spPr bwMode="auto">
          <a:xfrm>
            <a:off x="2171700" y="1339850"/>
            <a:ext cx="3176588" cy="1656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560" tIns="42780" rIns="85560" bIns="42780">
            <a:spAutoFit/>
          </a:bodyPr>
          <a:lstStyle>
            <a:lvl1pPr defTabSz="855663">
              <a:defRPr sz="2400">
                <a:solidFill>
                  <a:schemeClr val="tx1"/>
                </a:solidFill>
                <a:latin typeface="Times New Roman" panose="02020603050405020304" pitchFamily="18" charset="0"/>
              </a:defRPr>
            </a:lvl1pPr>
            <a:lvl2pPr marL="742950" indent="-285750" defTabSz="855663">
              <a:defRPr sz="2400">
                <a:solidFill>
                  <a:schemeClr val="tx1"/>
                </a:solidFill>
                <a:latin typeface="Times New Roman" panose="02020603050405020304" pitchFamily="18" charset="0"/>
              </a:defRPr>
            </a:lvl2pPr>
            <a:lvl3pPr marL="1143000" indent="-228600" defTabSz="855663">
              <a:defRPr sz="2400">
                <a:solidFill>
                  <a:schemeClr val="tx1"/>
                </a:solidFill>
                <a:latin typeface="Times New Roman" panose="02020603050405020304" pitchFamily="18" charset="0"/>
              </a:defRPr>
            </a:lvl3pPr>
            <a:lvl4pPr marL="1600200" indent="-228600" defTabSz="855663">
              <a:defRPr sz="2400">
                <a:solidFill>
                  <a:schemeClr val="tx1"/>
                </a:solidFill>
                <a:latin typeface="Times New Roman" panose="02020603050405020304" pitchFamily="18" charset="0"/>
              </a:defRPr>
            </a:lvl4pPr>
            <a:lvl5pPr marL="2057400" indent="-228600" defTabSz="855663">
              <a:defRPr sz="2400">
                <a:solidFill>
                  <a:schemeClr val="tx1"/>
                </a:solidFill>
                <a:latin typeface="Times New Roman" panose="02020603050405020304" pitchFamily="18" charset="0"/>
              </a:defRPr>
            </a:lvl5pPr>
            <a:lvl6pPr marL="2514600" indent="-228600" defTabSz="8556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556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556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5566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a:latin typeface="Arial" panose="020B0604020202020204" pitchFamily="34" charset="0"/>
              </a:rPr>
              <a:t>a set of adjacent, non-overlapping triangles computed from irregularly spaced points, with x, y horizontal coordinates and z vertical elevations.</a:t>
            </a:r>
          </a:p>
        </p:txBody>
      </p:sp>
      <p:sp>
        <p:nvSpPr>
          <p:cNvPr id="66566" name="Text Box 6">
            <a:extLst>
              <a:ext uri="{FF2B5EF4-FFF2-40B4-BE49-F238E27FC236}">
                <a16:creationId xmlns:a16="http://schemas.microsoft.com/office/drawing/2014/main" id="{904D027E-62B2-41C0-A7B3-790105A8CC79}"/>
              </a:ext>
            </a:extLst>
          </p:cNvPr>
          <p:cNvSpPr txBox="1">
            <a:spLocks noChangeArrowheads="1"/>
          </p:cNvSpPr>
          <p:nvPr/>
        </p:nvSpPr>
        <p:spPr bwMode="auto">
          <a:xfrm>
            <a:off x="6253163" y="5351464"/>
            <a:ext cx="172856" cy="486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560" tIns="42780" rIns="85560" bIns="42780">
            <a:spAutoFit/>
          </a:bodyPr>
          <a:lstStyle>
            <a:lvl1pPr defTabSz="855663">
              <a:defRPr sz="2400">
                <a:solidFill>
                  <a:schemeClr val="tx1"/>
                </a:solidFill>
                <a:latin typeface="Times New Roman" panose="02020603050405020304" pitchFamily="18" charset="0"/>
              </a:defRPr>
            </a:lvl1pPr>
            <a:lvl2pPr marL="742950" indent="-285750" defTabSz="855663">
              <a:defRPr sz="2400">
                <a:solidFill>
                  <a:schemeClr val="tx1"/>
                </a:solidFill>
                <a:latin typeface="Times New Roman" panose="02020603050405020304" pitchFamily="18" charset="0"/>
              </a:defRPr>
            </a:lvl2pPr>
            <a:lvl3pPr marL="1143000" indent="-228600" defTabSz="855663">
              <a:defRPr sz="2400">
                <a:solidFill>
                  <a:schemeClr val="tx1"/>
                </a:solidFill>
                <a:latin typeface="Times New Roman" panose="02020603050405020304" pitchFamily="18" charset="0"/>
              </a:defRPr>
            </a:lvl3pPr>
            <a:lvl4pPr marL="1600200" indent="-228600" defTabSz="855663">
              <a:defRPr sz="2400">
                <a:solidFill>
                  <a:schemeClr val="tx1"/>
                </a:solidFill>
                <a:latin typeface="Times New Roman" panose="02020603050405020304" pitchFamily="18" charset="0"/>
              </a:defRPr>
            </a:lvl4pPr>
            <a:lvl5pPr marL="2057400" indent="-228600" defTabSz="855663">
              <a:defRPr sz="2400">
                <a:solidFill>
                  <a:schemeClr val="tx1"/>
                </a:solidFill>
                <a:latin typeface="Times New Roman" panose="02020603050405020304" pitchFamily="18" charset="0"/>
              </a:defRPr>
            </a:lvl5pPr>
            <a:lvl6pPr marL="2514600" indent="-228600" defTabSz="8556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556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556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55663"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600">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71E59BF-363F-453E-83BC-DAFDAE860023}"/>
              </a:ext>
            </a:extLst>
          </p:cNvPr>
          <p:cNvSpPr>
            <a:spLocks noGrp="1" noChangeArrowheads="1"/>
          </p:cNvSpPr>
          <p:nvPr>
            <p:ph type="title"/>
          </p:nvPr>
        </p:nvSpPr>
        <p:spPr/>
        <p:txBody>
          <a:bodyPr/>
          <a:lstStyle/>
          <a:p>
            <a:r>
              <a:rPr lang="en-US" altLang="en-US" b="1"/>
              <a:t>Geocoding</a:t>
            </a:r>
          </a:p>
        </p:txBody>
      </p:sp>
      <p:sp>
        <p:nvSpPr>
          <p:cNvPr id="43011" name="Rectangle 3">
            <a:extLst>
              <a:ext uri="{FF2B5EF4-FFF2-40B4-BE49-F238E27FC236}">
                <a16:creationId xmlns:a16="http://schemas.microsoft.com/office/drawing/2014/main" id="{05C31560-F85F-4056-8FFB-011D50C95530}"/>
              </a:ext>
            </a:extLst>
          </p:cNvPr>
          <p:cNvSpPr>
            <a:spLocks noGrp="1" noChangeArrowheads="1"/>
          </p:cNvSpPr>
          <p:nvPr>
            <p:ph type="body" idx="1"/>
          </p:nvPr>
        </p:nvSpPr>
        <p:spPr>
          <a:xfrm>
            <a:off x="2209800" y="1676400"/>
            <a:ext cx="7772400" cy="4419600"/>
          </a:xfrm>
        </p:spPr>
        <p:txBody>
          <a:bodyPr/>
          <a:lstStyle/>
          <a:p>
            <a:pPr>
              <a:lnSpc>
                <a:spcPct val="90000"/>
              </a:lnSpc>
            </a:pPr>
            <a:r>
              <a:rPr lang="en-US" altLang="en-US"/>
              <a:t>For example, a record in the tax assessment file should indicate to which school district it belongs to if the average property values of that school district were to be computed</a:t>
            </a:r>
          </a:p>
          <a:p>
            <a:pPr>
              <a:lnSpc>
                <a:spcPct val="90000"/>
              </a:lnSpc>
            </a:pPr>
            <a:r>
              <a:rPr lang="en-US" altLang="en-US"/>
              <a:t>These geographic labels or identifiers are called geocodes and the process of assigning geocodes is called geocoding </a:t>
            </a:r>
          </a:p>
          <a:p>
            <a:pPr>
              <a:lnSpc>
                <a:spcPct val="90000"/>
              </a:lnSpc>
            </a:pPr>
            <a:r>
              <a:rPr lang="en-US" altLang="en-US"/>
              <a:t>Each address in a city may have as many as 200 geocodes associated with it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B88FBCC9-600E-4569-B5B9-034401BE08EB}"/>
              </a:ext>
            </a:extLst>
          </p:cNvPr>
          <p:cNvSpPr>
            <a:spLocks noGrp="1" noChangeArrowheads="1"/>
          </p:cNvSpPr>
          <p:nvPr>
            <p:ph type="title"/>
          </p:nvPr>
        </p:nvSpPr>
        <p:spPr/>
        <p:txBody>
          <a:bodyPr/>
          <a:lstStyle/>
          <a:p>
            <a:r>
              <a:rPr lang="en-US" altLang="en-US" b="1"/>
              <a:t>TIGER data model</a:t>
            </a:r>
            <a:r>
              <a:rPr lang="en-US" altLang="en-US"/>
              <a:t> </a:t>
            </a:r>
          </a:p>
        </p:txBody>
      </p:sp>
      <p:sp>
        <p:nvSpPr>
          <p:cNvPr id="59395" name="Rectangle 3">
            <a:extLst>
              <a:ext uri="{FF2B5EF4-FFF2-40B4-BE49-F238E27FC236}">
                <a16:creationId xmlns:a16="http://schemas.microsoft.com/office/drawing/2014/main" id="{8A776585-2C1E-4E89-9A0B-63DF7B384AAF}"/>
              </a:ext>
            </a:extLst>
          </p:cNvPr>
          <p:cNvSpPr>
            <a:spLocks noGrp="1" noChangeArrowheads="1"/>
          </p:cNvSpPr>
          <p:nvPr>
            <p:ph type="body" idx="1"/>
          </p:nvPr>
        </p:nvSpPr>
        <p:spPr>
          <a:xfrm>
            <a:off x="914400" y="1981200"/>
            <a:ext cx="4691270" cy="4721750"/>
          </a:xfrm>
        </p:spPr>
        <p:txBody>
          <a:bodyPr/>
          <a:lstStyle/>
          <a:p>
            <a:r>
              <a:rPr lang="en-US" altLang="en-US" sz="2500" dirty="0"/>
              <a:t>TIGER (Topologically Integrated Geographic Encoding and Referencing) files</a:t>
            </a:r>
          </a:p>
          <a:p>
            <a:r>
              <a:rPr lang="en-US" altLang="en-US" sz="2500" dirty="0"/>
              <a:t>Developed by the U.S. Census Bureau for 1990 census, to remove inconsistencies between dime files and maps, experienced in 1980 census</a:t>
            </a:r>
          </a:p>
        </p:txBody>
      </p:sp>
      <p:pic>
        <p:nvPicPr>
          <p:cNvPr id="4" name="Picture 5" descr="Example_tiger_line_map">
            <a:extLst>
              <a:ext uri="{FF2B5EF4-FFF2-40B4-BE49-F238E27FC236}">
                <a16:creationId xmlns:a16="http://schemas.microsoft.com/office/drawing/2014/main" id="{68388F23-F33F-4226-83C5-2029EE38F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910" y="2113722"/>
            <a:ext cx="5791200" cy="434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oter Placeholder 3">
            <a:extLst>
              <a:ext uri="{FF2B5EF4-FFF2-40B4-BE49-F238E27FC236}">
                <a16:creationId xmlns:a16="http://schemas.microsoft.com/office/drawing/2014/main" id="{907F79CC-4E4D-459B-859B-E2BFC17C4BDB}"/>
              </a:ext>
            </a:extLst>
          </p:cNvPr>
          <p:cNvSpPr>
            <a:spLocks noGrp="1"/>
          </p:cNvSpPr>
          <p:nvPr>
            <p:ph type="ftr" sz="quarter" idx="11"/>
          </p:nvPr>
        </p:nvSpPr>
        <p:spPr/>
        <p:txBody>
          <a:bodyPr/>
          <a:lstStyle/>
          <a:p>
            <a:r>
              <a:rPr lang="en-US" altLang="en-US"/>
              <a:t> </a:t>
            </a:r>
          </a:p>
        </p:txBody>
      </p:sp>
      <p:sp>
        <p:nvSpPr>
          <p:cNvPr id="502786" name="Rectangle 2">
            <a:extLst>
              <a:ext uri="{FF2B5EF4-FFF2-40B4-BE49-F238E27FC236}">
                <a16:creationId xmlns:a16="http://schemas.microsoft.com/office/drawing/2014/main" id="{788FFD44-4D37-4A9D-B318-CD83A0069339}"/>
              </a:ext>
            </a:extLst>
          </p:cNvPr>
          <p:cNvSpPr>
            <a:spLocks noGrp="1" noChangeArrowheads="1"/>
          </p:cNvSpPr>
          <p:nvPr>
            <p:ph type="title"/>
          </p:nvPr>
        </p:nvSpPr>
        <p:spPr/>
        <p:txBody>
          <a:bodyPr/>
          <a:lstStyle/>
          <a:p>
            <a:r>
              <a:rPr lang="en-US" altLang="en-US"/>
              <a:t>Grid Index</a:t>
            </a:r>
          </a:p>
        </p:txBody>
      </p:sp>
      <p:sp>
        <p:nvSpPr>
          <p:cNvPr id="502787" name="Freeform 3">
            <a:extLst>
              <a:ext uri="{FF2B5EF4-FFF2-40B4-BE49-F238E27FC236}">
                <a16:creationId xmlns:a16="http://schemas.microsoft.com/office/drawing/2014/main" id="{B94CB10E-D2AA-4BBA-B8B4-13CF6346A396}"/>
              </a:ext>
            </a:extLst>
          </p:cNvPr>
          <p:cNvSpPr>
            <a:spLocks/>
          </p:cNvSpPr>
          <p:nvPr/>
        </p:nvSpPr>
        <p:spPr bwMode="auto">
          <a:xfrm>
            <a:off x="3376614" y="2122489"/>
            <a:ext cx="3786187" cy="3246437"/>
          </a:xfrm>
          <a:custGeom>
            <a:avLst/>
            <a:gdLst>
              <a:gd name="T0" fmla="*/ 295 w 2385"/>
              <a:gd name="T1" fmla="*/ 487 h 2045"/>
              <a:gd name="T2" fmla="*/ 0 w 2385"/>
              <a:gd name="T3" fmla="*/ 1609 h 2045"/>
              <a:gd name="T4" fmla="*/ 1624 w 2385"/>
              <a:gd name="T5" fmla="*/ 2045 h 2045"/>
              <a:gd name="T6" fmla="*/ 2060 w 2385"/>
              <a:gd name="T7" fmla="*/ 1838 h 2045"/>
              <a:gd name="T8" fmla="*/ 2163 w 2385"/>
              <a:gd name="T9" fmla="*/ 1713 h 2045"/>
              <a:gd name="T10" fmla="*/ 2252 w 2385"/>
              <a:gd name="T11" fmla="*/ 1609 h 2045"/>
              <a:gd name="T12" fmla="*/ 2363 w 2385"/>
              <a:gd name="T13" fmla="*/ 1388 h 2045"/>
              <a:gd name="T14" fmla="*/ 2385 w 2385"/>
              <a:gd name="T15" fmla="*/ 1299 h 2045"/>
              <a:gd name="T16" fmla="*/ 2378 w 2385"/>
              <a:gd name="T17" fmla="*/ 1107 h 2045"/>
              <a:gd name="T18" fmla="*/ 2296 w 2385"/>
              <a:gd name="T19" fmla="*/ 982 h 2045"/>
              <a:gd name="T20" fmla="*/ 2252 w 2385"/>
              <a:gd name="T21" fmla="*/ 908 h 2045"/>
              <a:gd name="T22" fmla="*/ 2097 w 2385"/>
              <a:gd name="T23" fmla="*/ 760 h 2045"/>
              <a:gd name="T24" fmla="*/ 1802 w 2385"/>
              <a:gd name="T25" fmla="*/ 406 h 2045"/>
              <a:gd name="T26" fmla="*/ 1122 w 2385"/>
              <a:gd name="T27" fmla="*/ 347 h 2045"/>
              <a:gd name="T28" fmla="*/ 768 w 2385"/>
              <a:gd name="T29" fmla="*/ 664 h 2045"/>
              <a:gd name="T30" fmla="*/ 561 w 2385"/>
              <a:gd name="T31" fmla="*/ 295 h 2045"/>
              <a:gd name="T32" fmla="*/ 554 w 2385"/>
              <a:gd name="T33" fmla="*/ 192 h 2045"/>
              <a:gd name="T34" fmla="*/ 465 w 2385"/>
              <a:gd name="T35" fmla="*/ 44 h 2045"/>
              <a:gd name="T36" fmla="*/ 435 w 2385"/>
              <a:gd name="T37" fmla="*/ 0 h 2045"/>
              <a:gd name="T38" fmla="*/ 295 w 2385"/>
              <a:gd name="T39" fmla="*/ 487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85" h="2045">
                <a:moveTo>
                  <a:pt x="295" y="487"/>
                </a:moveTo>
                <a:lnTo>
                  <a:pt x="0" y="1609"/>
                </a:lnTo>
                <a:lnTo>
                  <a:pt x="1624" y="2045"/>
                </a:lnTo>
                <a:cubicBezTo>
                  <a:pt x="1769" y="1976"/>
                  <a:pt x="1915" y="1908"/>
                  <a:pt x="2060" y="1838"/>
                </a:cubicBezTo>
                <a:cubicBezTo>
                  <a:pt x="2106" y="1816"/>
                  <a:pt x="2131" y="1751"/>
                  <a:pt x="2163" y="1713"/>
                </a:cubicBezTo>
                <a:cubicBezTo>
                  <a:pt x="2192" y="1679"/>
                  <a:pt x="2226" y="1646"/>
                  <a:pt x="2252" y="1609"/>
                </a:cubicBezTo>
                <a:cubicBezTo>
                  <a:pt x="2300" y="1542"/>
                  <a:pt x="2326" y="1460"/>
                  <a:pt x="2363" y="1388"/>
                </a:cubicBezTo>
                <a:cubicBezTo>
                  <a:pt x="2370" y="1358"/>
                  <a:pt x="2378" y="1329"/>
                  <a:pt x="2385" y="1299"/>
                </a:cubicBezTo>
                <a:cubicBezTo>
                  <a:pt x="2383" y="1235"/>
                  <a:pt x="2382" y="1171"/>
                  <a:pt x="2378" y="1107"/>
                </a:cubicBezTo>
                <a:cubicBezTo>
                  <a:pt x="2375" y="1066"/>
                  <a:pt x="2319" y="1012"/>
                  <a:pt x="2296" y="982"/>
                </a:cubicBezTo>
                <a:cubicBezTo>
                  <a:pt x="2285" y="967"/>
                  <a:pt x="2267" y="923"/>
                  <a:pt x="2252" y="908"/>
                </a:cubicBezTo>
                <a:lnTo>
                  <a:pt x="2097" y="760"/>
                </a:lnTo>
                <a:lnTo>
                  <a:pt x="1802" y="406"/>
                </a:lnTo>
                <a:lnTo>
                  <a:pt x="1122" y="347"/>
                </a:lnTo>
                <a:lnTo>
                  <a:pt x="768" y="664"/>
                </a:lnTo>
                <a:cubicBezTo>
                  <a:pt x="699" y="541"/>
                  <a:pt x="619" y="423"/>
                  <a:pt x="561" y="295"/>
                </a:cubicBezTo>
                <a:cubicBezTo>
                  <a:pt x="547" y="264"/>
                  <a:pt x="558" y="226"/>
                  <a:pt x="554" y="192"/>
                </a:cubicBezTo>
                <a:cubicBezTo>
                  <a:pt x="547" y="132"/>
                  <a:pt x="514" y="77"/>
                  <a:pt x="465" y="44"/>
                </a:cubicBezTo>
                <a:cubicBezTo>
                  <a:pt x="455" y="29"/>
                  <a:pt x="435" y="0"/>
                  <a:pt x="435" y="0"/>
                </a:cubicBezTo>
                <a:lnTo>
                  <a:pt x="295" y="487"/>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788" name="Freeform 4">
            <a:extLst>
              <a:ext uri="{FF2B5EF4-FFF2-40B4-BE49-F238E27FC236}">
                <a16:creationId xmlns:a16="http://schemas.microsoft.com/office/drawing/2014/main" id="{03B83F7E-A185-4362-B0EC-0DD4EC848257}"/>
              </a:ext>
            </a:extLst>
          </p:cNvPr>
          <p:cNvSpPr>
            <a:spLocks/>
          </p:cNvSpPr>
          <p:nvPr/>
        </p:nvSpPr>
        <p:spPr bwMode="auto">
          <a:xfrm>
            <a:off x="8201026" y="1924051"/>
            <a:ext cx="1395413" cy="1852613"/>
          </a:xfrm>
          <a:custGeom>
            <a:avLst/>
            <a:gdLst>
              <a:gd name="T0" fmla="*/ 237 w 1241"/>
              <a:gd name="T1" fmla="*/ 531 h 1226"/>
              <a:gd name="T2" fmla="*/ 244 w 1241"/>
              <a:gd name="T3" fmla="*/ 1004 h 1226"/>
              <a:gd name="T4" fmla="*/ 694 w 1241"/>
              <a:gd name="T5" fmla="*/ 1226 h 1226"/>
              <a:gd name="T6" fmla="*/ 1078 w 1241"/>
              <a:gd name="T7" fmla="*/ 1189 h 1226"/>
              <a:gd name="T8" fmla="*/ 1226 w 1241"/>
              <a:gd name="T9" fmla="*/ 819 h 1226"/>
              <a:gd name="T10" fmla="*/ 1241 w 1241"/>
              <a:gd name="T11" fmla="*/ 450 h 1226"/>
              <a:gd name="T12" fmla="*/ 1145 w 1241"/>
              <a:gd name="T13" fmla="*/ 251 h 1226"/>
              <a:gd name="T14" fmla="*/ 798 w 1241"/>
              <a:gd name="T15" fmla="*/ 421 h 1226"/>
              <a:gd name="T16" fmla="*/ 466 w 1241"/>
              <a:gd name="T17" fmla="*/ 339 h 1226"/>
              <a:gd name="T18" fmla="*/ 362 w 1241"/>
              <a:gd name="T19" fmla="*/ 88 h 1226"/>
              <a:gd name="T20" fmla="*/ 274 w 1241"/>
              <a:gd name="T21" fmla="*/ 0 h 1226"/>
              <a:gd name="T22" fmla="*/ 0 w 1241"/>
              <a:gd name="T23" fmla="*/ 332 h 1226"/>
              <a:gd name="T24" fmla="*/ 237 w 1241"/>
              <a:gd name="T25" fmla="*/ 53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226">
                <a:moveTo>
                  <a:pt x="237" y="531"/>
                </a:moveTo>
                <a:lnTo>
                  <a:pt x="244" y="1004"/>
                </a:lnTo>
                <a:lnTo>
                  <a:pt x="694" y="1226"/>
                </a:lnTo>
                <a:lnTo>
                  <a:pt x="1078" y="1189"/>
                </a:lnTo>
                <a:lnTo>
                  <a:pt x="1226" y="819"/>
                </a:lnTo>
                <a:lnTo>
                  <a:pt x="1241" y="450"/>
                </a:lnTo>
                <a:lnTo>
                  <a:pt x="1145" y="251"/>
                </a:lnTo>
                <a:lnTo>
                  <a:pt x="798" y="421"/>
                </a:lnTo>
                <a:lnTo>
                  <a:pt x="466" y="339"/>
                </a:lnTo>
                <a:lnTo>
                  <a:pt x="362" y="88"/>
                </a:lnTo>
                <a:lnTo>
                  <a:pt x="274" y="0"/>
                </a:lnTo>
                <a:lnTo>
                  <a:pt x="0" y="332"/>
                </a:lnTo>
                <a:lnTo>
                  <a:pt x="237" y="531"/>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02789" name="Group 5">
            <a:extLst>
              <a:ext uri="{FF2B5EF4-FFF2-40B4-BE49-F238E27FC236}">
                <a16:creationId xmlns:a16="http://schemas.microsoft.com/office/drawing/2014/main" id="{2BF99963-F773-4093-BB38-943ECD6F13E5}"/>
              </a:ext>
            </a:extLst>
          </p:cNvPr>
          <p:cNvGrpSpPr>
            <a:grpSpLocks/>
          </p:cNvGrpSpPr>
          <p:nvPr/>
        </p:nvGrpSpPr>
        <p:grpSpPr bwMode="auto">
          <a:xfrm>
            <a:off x="2274889" y="1746250"/>
            <a:ext cx="7678737" cy="4387850"/>
            <a:chOff x="473" y="1100"/>
            <a:chExt cx="4837" cy="2764"/>
          </a:xfrm>
        </p:grpSpPr>
        <p:sp>
          <p:nvSpPr>
            <p:cNvPr id="502790" name="Rectangle 6">
              <a:extLst>
                <a:ext uri="{FF2B5EF4-FFF2-40B4-BE49-F238E27FC236}">
                  <a16:creationId xmlns:a16="http://schemas.microsoft.com/office/drawing/2014/main" id="{E74A9172-AB83-4209-B55A-5316386D513E}"/>
                </a:ext>
              </a:extLst>
            </p:cNvPr>
            <p:cNvSpPr>
              <a:spLocks noChangeArrowheads="1"/>
            </p:cNvSpPr>
            <p:nvPr/>
          </p:nvSpPr>
          <p:spPr bwMode="auto">
            <a:xfrm>
              <a:off x="473" y="1100"/>
              <a:ext cx="4837" cy="276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791" name="Line 7">
              <a:extLst>
                <a:ext uri="{FF2B5EF4-FFF2-40B4-BE49-F238E27FC236}">
                  <a16:creationId xmlns:a16="http://schemas.microsoft.com/office/drawing/2014/main" id="{BE6A7F20-6DAF-429A-8174-8B6256C39EFA}"/>
                </a:ext>
              </a:extLst>
            </p:cNvPr>
            <p:cNvSpPr>
              <a:spLocks noChangeShapeType="1"/>
            </p:cNvSpPr>
            <p:nvPr/>
          </p:nvSpPr>
          <p:spPr bwMode="auto">
            <a:xfrm>
              <a:off x="1050" y="1100"/>
              <a:ext cx="0" cy="27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792" name="Line 8">
              <a:extLst>
                <a:ext uri="{FF2B5EF4-FFF2-40B4-BE49-F238E27FC236}">
                  <a16:creationId xmlns:a16="http://schemas.microsoft.com/office/drawing/2014/main" id="{9F2A8351-96B3-46DA-A065-0B4B850DCC12}"/>
                </a:ext>
              </a:extLst>
            </p:cNvPr>
            <p:cNvSpPr>
              <a:spLocks noChangeShapeType="1"/>
            </p:cNvSpPr>
            <p:nvPr/>
          </p:nvSpPr>
          <p:spPr bwMode="auto">
            <a:xfrm>
              <a:off x="3531" y="1100"/>
              <a:ext cx="0" cy="27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793" name="Line 9">
              <a:extLst>
                <a:ext uri="{FF2B5EF4-FFF2-40B4-BE49-F238E27FC236}">
                  <a16:creationId xmlns:a16="http://schemas.microsoft.com/office/drawing/2014/main" id="{05B93C14-662E-44CB-8DA7-6E8CF6CC0EB9}"/>
                </a:ext>
              </a:extLst>
            </p:cNvPr>
            <p:cNvSpPr>
              <a:spLocks noChangeShapeType="1"/>
            </p:cNvSpPr>
            <p:nvPr/>
          </p:nvSpPr>
          <p:spPr bwMode="auto">
            <a:xfrm>
              <a:off x="1670" y="1100"/>
              <a:ext cx="0" cy="27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794" name="Line 10">
              <a:extLst>
                <a:ext uri="{FF2B5EF4-FFF2-40B4-BE49-F238E27FC236}">
                  <a16:creationId xmlns:a16="http://schemas.microsoft.com/office/drawing/2014/main" id="{62CD5DAD-603E-4BA5-9BF3-AB4C62AD9254}"/>
                </a:ext>
              </a:extLst>
            </p:cNvPr>
            <p:cNvSpPr>
              <a:spLocks noChangeShapeType="1"/>
            </p:cNvSpPr>
            <p:nvPr/>
          </p:nvSpPr>
          <p:spPr bwMode="auto">
            <a:xfrm>
              <a:off x="2290" y="1100"/>
              <a:ext cx="0" cy="27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795" name="Line 11">
              <a:extLst>
                <a:ext uri="{FF2B5EF4-FFF2-40B4-BE49-F238E27FC236}">
                  <a16:creationId xmlns:a16="http://schemas.microsoft.com/office/drawing/2014/main" id="{E82B8BEB-9F98-4496-8577-790ADB187748}"/>
                </a:ext>
              </a:extLst>
            </p:cNvPr>
            <p:cNvSpPr>
              <a:spLocks noChangeShapeType="1"/>
            </p:cNvSpPr>
            <p:nvPr/>
          </p:nvSpPr>
          <p:spPr bwMode="auto">
            <a:xfrm>
              <a:off x="2911" y="1100"/>
              <a:ext cx="0" cy="27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796" name="Line 12">
              <a:extLst>
                <a:ext uri="{FF2B5EF4-FFF2-40B4-BE49-F238E27FC236}">
                  <a16:creationId xmlns:a16="http://schemas.microsoft.com/office/drawing/2014/main" id="{0419CCC7-A9C5-424C-A3CB-2D41B8027D13}"/>
                </a:ext>
              </a:extLst>
            </p:cNvPr>
            <p:cNvSpPr>
              <a:spLocks noChangeShapeType="1"/>
            </p:cNvSpPr>
            <p:nvPr/>
          </p:nvSpPr>
          <p:spPr bwMode="auto">
            <a:xfrm>
              <a:off x="4151" y="1100"/>
              <a:ext cx="0" cy="27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797" name="Line 13">
              <a:extLst>
                <a:ext uri="{FF2B5EF4-FFF2-40B4-BE49-F238E27FC236}">
                  <a16:creationId xmlns:a16="http://schemas.microsoft.com/office/drawing/2014/main" id="{81FDCFBE-54AD-43E0-946E-03CFDFF8D322}"/>
                </a:ext>
              </a:extLst>
            </p:cNvPr>
            <p:cNvSpPr>
              <a:spLocks noChangeShapeType="1"/>
            </p:cNvSpPr>
            <p:nvPr/>
          </p:nvSpPr>
          <p:spPr bwMode="auto">
            <a:xfrm>
              <a:off x="4772" y="1100"/>
              <a:ext cx="0" cy="27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798" name="Line 14">
              <a:extLst>
                <a:ext uri="{FF2B5EF4-FFF2-40B4-BE49-F238E27FC236}">
                  <a16:creationId xmlns:a16="http://schemas.microsoft.com/office/drawing/2014/main" id="{0D342CC3-0A78-4DA9-9E0B-24493223110B}"/>
                </a:ext>
              </a:extLst>
            </p:cNvPr>
            <p:cNvSpPr>
              <a:spLocks noChangeShapeType="1"/>
            </p:cNvSpPr>
            <p:nvPr/>
          </p:nvSpPr>
          <p:spPr bwMode="auto">
            <a:xfrm>
              <a:off x="473" y="1765"/>
              <a:ext cx="48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799" name="Line 15">
              <a:extLst>
                <a:ext uri="{FF2B5EF4-FFF2-40B4-BE49-F238E27FC236}">
                  <a16:creationId xmlns:a16="http://schemas.microsoft.com/office/drawing/2014/main" id="{156E808F-377D-41CD-9A05-D15F9D0FEE8C}"/>
                </a:ext>
              </a:extLst>
            </p:cNvPr>
            <p:cNvSpPr>
              <a:spLocks noChangeShapeType="1"/>
            </p:cNvSpPr>
            <p:nvPr/>
          </p:nvSpPr>
          <p:spPr bwMode="auto">
            <a:xfrm>
              <a:off x="473" y="2482"/>
              <a:ext cx="48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800" name="Line 16">
              <a:extLst>
                <a:ext uri="{FF2B5EF4-FFF2-40B4-BE49-F238E27FC236}">
                  <a16:creationId xmlns:a16="http://schemas.microsoft.com/office/drawing/2014/main" id="{D99DCA0A-DBFF-4880-9265-CA1C85168833}"/>
                </a:ext>
              </a:extLst>
            </p:cNvPr>
            <p:cNvSpPr>
              <a:spLocks noChangeShapeType="1"/>
            </p:cNvSpPr>
            <p:nvPr/>
          </p:nvSpPr>
          <p:spPr bwMode="auto">
            <a:xfrm>
              <a:off x="473" y="3179"/>
              <a:ext cx="48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02801" name="Freeform 17">
            <a:extLst>
              <a:ext uri="{FF2B5EF4-FFF2-40B4-BE49-F238E27FC236}">
                <a16:creationId xmlns:a16="http://schemas.microsoft.com/office/drawing/2014/main" id="{02F85855-946D-4935-A0E0-70D07E2E1BCD}"/>
              </a:ext>
            </a:extLst>
          </p:cNvPr>
          <p:cNvSpPr>
            <a:spLocks/>
          </p:cNvSpPr>
          <p:nvPr/>
        </p:nvSpPr>
        <p:spPr bwMode="auto">
          <a:xfrm>
            <a:off x="8347076" y="5251450"/>
            <a:ext cx="468313" cy="622300"/>
          </a:xfrm>
          <a:custGeom>
            <a:avLst/>
            <a:gdLst>
              <a:gd name="T0" fmla="*/ 0 w 295"/>
              <a:gd name="T1" fmla="*/ 89 h 392"/>
              <a:gd name="T2" fmla="*/ 0 w 295"/>
              <a:gd name="T3" fmla="*/ 392 h 392"/>
              <a:gd name="T4" fmla="*/ 273 w 295"/>
              <a:gd name="T5" fmla="*/ 207 h 392"/>
              <a:gd name="T6" fmla="*/ 295 w 295"/>
              <a:gd name="T7" fmla="*/ 8 h 392"/>
              <a:gd name="T8" fmla="*/ 118 w 295"/>
              <a:gd name="T9" fmla="*/ 0 h 392"/>
              <a:gd name="T10" fmla="*/ 0 w 295"/>
              <a:gd name="T11" fmla="*/ 89 h 392"/>
            </a:gdLst>
            <a:ahLst/>
            <a:cxnLst>
              <a:cxn ang="0">
                <a:pos x="T0" y="T1"/>
              </a:cxn>
              <a:cxn ang="0">
                <a:pos x="T2" y="T3"/>
              </a:cxn>
              <a:cxn ang="0">
                <a:pos x="T4" y="T5"/>
              </a:cxn>
              <a:cxn ang="0">
                <a:pos x="T6" y="T7"/>
              </a:cxn>
              <a:cxn ang="0">
                <a:pos x="T8" y="T9"/>
              </a:cxn>
              <a:cxn ang="0">
                <a:pos x="T10" y="T11"/>
              </a:cxn>
            </a:cxnLst>
            <a:rect l="0" t="0" r="r" b="b"/>
            <a:pathLst>
              <a:path w="295" h="392">
                <a:moveTo>
                  <a:pt x="0" y="89"/>
                </a:moveTo>
                <a:lnTo>
                  <a:pt x="0" y="392"/>
                </a:lnTo>
                <a:lnTo>
                  <a:pt x="273" y="207"/>
                </a:lnTo>
                <a:lnTo>
                  <a:pt x="295" y="8"/>
                </a:lnTo>
                <a:lnTo>
                  <a:pt x="118" y="0"/>
                </a:lnTo>
                <a:lnTo>
                  <a:pt x="0" y="89"/>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02802" name="Group 18">
            <a:extLst>
              <a:ext uri="{FF2B5EF4-FFF2-40B4-BE49-F238E27FC236}">
                <a16:creationId xmlns:a16="http://schemas.microsoft.com/office/drawing/2014/main" id="{6F93A189-65DD-4B96-B182-1328C9D0CC64}"/>
              </a:ext>
            </a:extLst>
          </p:cNvPr>
          <p:cNvGrpSpPr>
            <a:grpSpLocks/>
          </p:cNvGrpSpPr>
          <p:nvPr/>
        </p:nvGrpSpPr>
        <p:grpSpPr bwMode="auto">
          <a:xfrm>
            <a:off x="2274889" y="1746250"/>
            <a:ext cx="7678737" cy="4387850"/>
            <a:chOff x="569" y="1196"/>
            <a:chExt cx="4837" cy="2764"/>
          </a:xfrm>
        </p:grpSpPr>
        <p:sp>
          <p:nvSpPr>
            <p:cNvPr id="502803" name="Rectangle 19">
              <a:extLst>
                <a:ext uri="{FF2B5EF4-FFF2-40B4-BE49-F238E27FC236}">
                  <a16:creationId xmlns:a16="http://schemas.microsoft.com/office/drawing/2014/main" id="{6CCDA01D-29E7-4063-B3AD-C3206F5879E0}"/>
                </a:ext>
              </a:extLst>
            </p:cNvPr>
            <p:cNvSpPr>
              <a:spLocks noChangeArrowheads="1"/>
            </p:cNvSpPr>
            <p:nvPr/>
          </p:nvSpPr>
          <p:spPr bwMode="auto">
            <a:xfrm>
              <a:off x="569" y="1196"/>
              <a:ext cx="4837" cy="2764"/>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804" name="Line 20">
              <a:extLst>
                <a:ext uri="{FF2B5EF4-FFF2-40B4-BE49-F238E27FC236}">
                  <a16:creationId xmlns:a16="http://schemas.microsoft.com/office/drawing/2014/main" id="{03C0F1F5-416B-4EB3-9DFD-B5D93960D3C1}"/>
                </a:ext>
              </a:extLst>
            </p:cNvPr>
            <p:cNvSpPr>
              <a:spLocks noChangeShapeType="1"/>
            </p:cNvSpPr>
            <p:nvPr/>
          </p:nvSpPr>
          <p:spPr bwMode="auto">
            <a:xfrm>
              <a:off x="1766" y="1196"/>
              <a:ext cx="0" cy="2762"/>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805" name="Line 21">
              <a:extLst>
                <a:ext uri="{FF2B5EF4-FFF2-40B4-BE49-F238E27FC236}">
                  <a16:creationId xmlns:a16="http://schemas.microsoft.com/office/drawing/2014/main" id="{4C62C9B8-6BF7-4AB9-AE94-68BAD4C13572}"/>
                </a:ext>
              </a:extLst>
            </p:cNvPr>
            <p:cNvSpPr>
              <a:spLocks noChangeShapeType="1"/>
            </p:cNvSpPr>
            <p:nvPr/>
          </p:nvSpPr>
          <p:spPr bwMode="auto">
            <a:xfrm>
              <a:off x="3007" y="1196"/>
              <a:ext cx="0" cy="2762"/>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806" name="Line 22">
              <a:extLst>
                <a:ext uri="{FF2B5EF4-FFF2-40B4-BE49-F238E27FC236}">
                  <a16:creationId xmlns:a16="http://schemas.microsoft.com/office/drawing/2014/main" id="{5D393C44-A037-4A5F-A7CB-B57D843066DD}"/>
                </a:ext>
              </a:extLst>
            </p:cNvPr>
            <p:cNvSpPr>
              <a:spLocks noChangeShapeType="1"/>
            </p:cNvSpPr>
            <p:nvPr/>
          </p:nvSpPr>
          <p:spPr bwMode="auto">
            <a:xfrm>
              <a:off x="4247" y="1196"/>
              <a:ext cx="0" cy="2762"/>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807" name="Line 23">
              <a:extLst>
                <a:ext uri="{FF2B5EF4-FFF2-40B4-BE49-F238E27FC236}">
                  <a16:creationId xmlns:a16="http://schemas.microsoft.com/office/drawing/2014/main" id="{466ACFC8-CFF3-4AE1-8AB2-BB6E7C90FBA3}"/>
                </a:ext>
              </a:extLst>
            </p:cNvPr>
            <p:cNvSpPr>
              <a:spLocks noChangeShapeType="1"/>
            </p:cNvSpPr>
            <p:nvPr/>
          </p:nvSpPr>
          <p:spPr bwMode="auto">
            <a:xfrm>
              <a:off x="569" y="2578"/>
              <a:ext cx="4837" cy="0"/>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02808" name="Rectangle 24">
            <a:extLst>
              <a:ext uri="{FF2B5EF4-FFF2-40B4-BE49-F238E27FC236}">
                <a16:creationId xmlns:a16="http://schemas.microsoft.com/office/drawing/2014/main" id="{E4A85563-BAC5-4105-A20F-A22A62ADD54B}"/>
              </a:ext>
            </a:extLst>
          </p:cNvPr>
          <p:cNvSpPr>
            <a:spLocks noChangeArrowheads="1"/>
          </p:cNvSpPr>
          <p:nvPr/>
        </p:nvSpPr>
        <p:spPr bwMode="auto">
          <a:xfrm>
            <a:off x="1752601" y="196851"/>
            <a:ext cx="20104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latin typeface="Arial" panose="020B0604020202020204" pitchFamily="34" charset="0"/>
              </a:rPr>
              <a:t>Spatial Indexing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a:extLst>
              <a:ext uri="{FF2B5EF4-FFF2-40B4-BE49-F238E27FC236}">
                <a16:creationId xmlns:a16="http://schemas.microsoft.com/office/drawing/2014/main" id="{48653533-DC13-4150-936F-C6CA08BD3A4A}"/>
              </a:ext>
            </a:extLst>
          </p:cNvPr>
          <p:cNvSpPr>
            <a:spLocks noGrp="1"/>
          </p:cNvSpPr>
          <p:nvPr>
            <p:ph type="ftr" sz="quarter" idx="11"/>
          </p:nvPr>
        </p:nvSpPr>
        <p:spPr/>
        <p:txBody>
          <a:bodyPr/>
          <a:lstStyle/>
          <a:p>
            <a:r>
              <a:rPr lang="en-US" altLang="en-US"/>
              <a:t> </a:t>
            </a:r>
          </a:p>
        </p:txBody>
      </p:sp>
      <p:grpSp>
        <p:nvGrpSpPr>
          <p:cNvPr id="510978" name="Group 2">
            <a:extLst>
              <a:ext uri="{FF2B5EF4-FFF2-40B4-BE49-F238E27FC236}">
                <a16:creationId xmlns:a16="http://schemas.microsoft.com/office/drawing/2014/main" id="{03459C11-454A-4C24-A7F0-9863D89459EC}"/>
              </a:ext>
            </a:extLst>
          </p:cNvPr>
          <p:cNvGrpSpPr>
            <a:grpSpLocks/>
          </p:cNvGrpSpPr>
          <p:nvPr/>
        </p:nvGrpSpPr>
        <p:grpSpPr bwMode="auto">
          <a:xfrm>
            <a:off x="3130551" y="1927226"/>
            <a:ext cx="6251575" cy="3952875"/>
            <a:chOff x="1012" y="1214"/>
            <a:chExt cx="3938" cy="2490"/>
          </a:xfrm>
        </p:grpSpPr>
        <p:sp>
          <p:nvSpPr>
            <p:cNvPr id="510979" name="Rectangle 3">
              <a:extLst>
                <a:ext uri="{FF2B5EF4-FFF2-40B4-BE49-F238E27FC236}">
                  <a16:creationId xmlns:a16="http://schemas.microsoft.com/office/drawing/2014/main" id="{92A8E483-4F01-429D-A8A1-25981557AB89}"/>
                </a:ext>
              </a:extLst>
            </p:cNvPr>
            <p:cNvSpPr>
              <a:spLocks noChangeArrowheads="1"/>
            </p:cNvSpPr>
            <p:nvPr/>
          </p:nvSpPr>
          <p:spPr bwMode="auto">
            <a:xfrm>
              <a:off x="1012" y="1330"/>
              <a:ext cx="2399" cy="2064"/>
            </a:xfrm>
            <a:prstGeom prst="rect">
              <a:avLst/>
            </a:prstGeom>
            <a:noFill/>
            <a:ln w="19050">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0980" name="Rectangle 4">
              <a:extLst>
                <a:ext uri="{FF2B5EF4-FFF2-40B4-BE49-F238E27FC236}">
                  <a16:creationId xmlns:a16="http://schemas.microsoft.com/office/drawing/2014/main" id="{CBDCCED7-FF5C-4549-82D6-818409AD261B}"/>
                </a:ext>
              </a:extLst>
            </p:cNvPr>
            <p:cNvSpPr>
              <a:spLocks noChangeArrowheads="1"/>
            </p:cNvSpPr>
            <p:nvPr/>
          </p:nvSpPr>
          <p:spPr bwMode="auto">
            <a:xfrm>
              <a:off x="4055" y="1214"/>
              <a:ext cx="895" cy="1169"/>
            </a:xfrm>
            <a:prstGeom prst="rect">
              <a:avLst/>
            </a:prstGeom>
            <a:noFill/>
            <a:ln w="19050">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0981" name="Rectangle 5">
              <a:extLst>
                <a:ext uri="{FF2B5EF4-FFF2-40B4-BE49-F238E27FC236}">
                  <a16:creationId xmlns:a16="http://schemas.microsoft.com/office/drawing/2014/main" id="{613AC154-F003-46F2-BFFD-B1374E311ED6}"/>
                </a:ext>
              </a:extLst>
            </p:cNvPr>
            <p:cNvSpPr>
              <a:spLocks noChangeArrowheads="1"/>
            </p:cNvSpPr>
            <p:nvPr/>
          </p:nvSpPr>
          <p:spPr bwMode="auto">
            <a:xfrm>
              <a:off x="4145" y="3306"/>
              <a:ext cx="313" cy="398"/>
            </a:xfrm>
            <a:prstGeom prst="rect">
              <a:avLst/>
            </a:prstGeom>
            <a:noFill/>
            <a:ln w="19050">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0982" name="Rectangle 6">
            <a:extLst>
              <a:ext uri="{FF2B5EF4-FFF2-40B4-BE49-F238E27FC236}">
                <a16:creationId xmlns:a16="http://schemas.microsoft.com/office/drawing/2014/main" id="{F83A5A51-D8E5-4932-A8C6-4F650A712D4B}"/>
              </a:ext>
            </a:extLst>
          </p:cNvPr>
          <p:cNvSpPr>
            <a:spLocks noGrp="1" noChangeArrowheads="1"/>
          </p:cNvSpPr>
          <p:nvPr>
            <p:ph type="title"/>
          </p:nvPr>
        </p:nvSpPr>
        <p:spPr/>
        <p:txBody>
          <a:bodyPr/>
          <a:lstStyle/>
          <a:p>
            <a:r>
              <a:rPr lang="en-US" altLang="en-US"/>
              <a:t>Minimum Bounding Rectangle</a:t>
            </a:r>
          </a:p>
        </p:txBody>
      </p:sp>
      <p:grpSp>
        <p:nvGrpSpPr>
          <p:cNvPr id="510983" name="Group 7">
            <a:extLst>
              <a:ext uri="{FF2B5EF4-FFF2-40B4-BE49-F238E27FC236}">
                <a16:creationId xmlns:a16="http://schemas.microsoft.com/office/drawing/2014/main" id="{29EF9C35-81A6-4B99-84B1-AF2A04092895}"/>
              </a:ext>
            </a:extLst>
          </p:cNvPr>
          <p:cNvGrpSpPr>
            <a:grpSpLocks/>
          </p:cNvGrpSpPr>
          <p:nvPr/>
        </p:nvGrpSpPr>
        <p:grpSpPr bwMode="auto">
          <a:xfrm>
            <a:off x="3144839" y="1924050"/>
            <a:ext cx="6219825" cy="3949700"/>
            <a:chOff x="1021" y="1212"/>
            <a:chExt cx="3918" cy="2488"/>
          </a:xfrm>
        </p:grpSpPr>
        <p:sp>
          <p:nvSpPr>
            <p:cNvPr id="510984" name="Freeform 8">
              <a:extLst>
                <a:ext uri="{FF2B5EF4-FFF2-40B4-BE49-F238E27FC236}">
                  <a16:creationId xmlns:a16="http://schemas.microsoft.com/office/drawing/2014/main" id="{F1DA6208-77C4-4786-A5D6-F334D9D3B082}"/>
                </a:ext>
              </a:extLst>
            </p:cNvPr>
            <p:cNvSpPr>
              <a:spLocks/>
            </p:cNvSpPr>
            <p:nvPr/>
          </p:nvSpPr>
          <p:spPr bwMode="auto">
            <a:xfrm>
              <a:off x="1021" y="1337"/>
              <a:ext cx="2385" cy="2045"/>
            </a:xfrm>
            <a:custGeom>
              <a:avLst/>
              <a:gdLst>
                <a:gd name="T0" fmla="*/ 295 w 2385"/>
                <a:gd name="T1" fmla="*/ 487 h 2045"/>
                <a:gd name="T2" fmla="*/ 0 w 2385"/>
                <a:gd name="T3" fmla="*/ 1609 h 2045"/>
                <a:gd name="T4" fmla="*/ 1624 w 2385"/>
                <a:gd name="T5" fmla="*/ 2045 h 2045"/>
                <a:gd name="T6" fmla="*/ 2060 w 2385"/>
                <a:gd name="T7" fmla="*/ 1838 h 2045"/>
                <a:gd name="T8" fmla="*/ 2163 w 2385"/>
                <a:gd name="T9" fmla="*/ 1713 h 2045"/>
                <a:gd name="T10" fmla="*/ 2252 w 2385"/>
                <a:gd name="T11" fmla="*/ 1609 h 2045"/>
                <a:gd name="T12" fmla="*/ 2363 w 2385"/>
                <a:gd name="T13" fmla="*/ 1388 h 2045"/>
                <a:gd name="T14" fmla="*/ 2385 w 2385"/>
                <a:gd name="T15" fmla="*/ 1299 h 2045"/>
                <a:gd name="T16" fmla="*/ 2378 w 2385"/>
                <a:gd name="T17" fmla="*/ 1107 h 2045"/>
                <a:gd name="T18" fmla="*/ 2296 w 2385"/>
                <a:gd name="T19" fmla="*/ 982 h 2045"/>
                <a:gd name="T20" fmla="*/ 2252 w 2385"/>
                <a:gd name="T21" fmla="*/ 908 h 2045"/>
                <a:gd name="T22" fmla="*/ 2097 w 2385"/>
                <a:gd name="T23" fmla="*/ 760 h 2045"/>
                <a:gd name="T24" fmla="*/ 1802 w 2385"/>
                <a:gd name="T25" fmla="*/ 406 h 2045"/>
                <a:gd name="T26" fmla="*/ 1122 w 2385"/>
                <a:gd name="T27" fmla="*/ 347 h 2045"/>
                <a:gd name="T28" fmla="*/ 768 w 2385"/>
                <a:gd name="T29" fmla="*/ 664 h 2045"/>
                <a:gd name="T30" fmla="*/ 561 w 2385"/>
                <a:gd name="T31" fmla="*/ 295 h 2045"/>
                <a:gd name="T32" fmla="*/ 554 w 2385"/>
                <a:gd name="T33" fmla="*/ 192 h 2045"/>
                <a:gd name="T34" fmla="*/ 465 w 2385"/>
                <a:gd name="T35" fmla="*/ 44 h 2045"/>
                <a:gd name="T36" fmla="*/ 435 w 2385"/>
                <a:gd name="T37" fmla="*/ 0 h 2045"/>
                <a:gd name="T38" fmla="*/ 295 w 2385"/>
                <a:gd name="T39" fmla="*/ 487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85" h="2045">
                  <a:moveTo>
                    <a:pt x="295" y="487"/>
                  </a:moveTo>
                  <a:lnTo>
                    <a:pt x="0" y="1609"/>
                  </a:lnTo>
                  <a:lnTo>
                    <a:pt x="1624" y="2045"/>
                  </a:lnTo>
                  <a:cubicBezTo>
                    <a:pt x="1769" y="1976"/>
                    <a:pt x="1915" y="1908"/>
                    <a:pt x="2060" y="1838"/>
                  </a:cubicBezTo>
                  <a:cubicBezTo>
                    <a:pt x="2106" y="1816"/>
                    <a:pt x="2131" y="1751"/>
                    <a:pt x="2163" y="1713"/>
                  </a:cubicBezTo>
                  <a:cubicBezTo>
                    <a:pt x="2192" y="1679"/>
                    <a:pt x="2226" y="1646"/>
                    <a:pt x="2252" y="1609"/>
                  </a:cubicBezTo>
                  <a:cubicBezTo>
                    <a:pt x="2300" y="1542"/>
                    <a:pt x="2326" y="1460"/>
                    <a:pt x="2363" y="1388"/>
                  </a:cubicBezTo>
                  <a:cubicBezTo>
                    <a:pt x="2370" y="1358"/>
                    <a:pt x="2378" y="1329"/>
                    <a:pt x="2385" y="1299"/>
                  </a:cubicBezTo>
                  <a:cubicBezTo>
                    <a:pt x="2383" y="1235"/>
                    <a:pt x="2382" y="1171"/>
                    <a:pt x="2378" y="1107"/>
                  </a:cubicBezTo>
                  <a:cubicBezTo>
                    <a:pt x="2375" y="1066"/>
                    <a:pt x="2319" y="1012"/>
                    <a:pt x="2296" y="982"/>
                  </a:cubicBezTo>
                  <a:cubicBezTo>
                    <a:pt x="2285" y="967"/>
                    <a:pt x="2267" y="923"/>
                    <a:pt x="2252" y="908"/>
                  </a:cubicBezTo>
                  <a:lnTo>
                    <a:pt x="2097" y="760"/>
                  </a:lnTo>
                  <a:lnTo>
                    <a:pt x="1802" y="406"/>
                  </a:lnTo>
                  <a:lnTo>
                    <a:pt x="1122" y="347"/>
                  </a:lnTo>
                  <a:lnTo>
                    <a:pt x="768" y="664"/>
                  </a:lnTo>
                  <a:cubicBezTo>
                    <a:pt x="699" y="541"/>
                    <a:pt x="619" y="423"/>
                    <a:pt x="561" y="295"/>
                  </a:cubicBezTo>
                  <a:cubicBezTo>
                    <a:pt x="547" y="264"/>
                    <a:pt x="558" y="226"/>
                    <a:pt x="554" y="192"/>
                  </a:cubicBezTo>
                  <a:cubicBezTo>
                    <a:pt x="547" y="132"/>
                    <a:pt x="514" y="77"/>
                    <a:pt x="465" y="44"/>
                  </a:cubicBezTo>
                  <a:cubicBezTo>
                    <a:pt x="455" y="29"/>
                    <a:pt x="435" y="0"/>
                    <a:pt x="435" y="0"/>
                  </a:cubicBezTo>
                  <a:lnTo>
                    <a:pt x="295" y="487"/>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0985" name="Freeform 9">
              <a:extLst>
                <a:ext uri="{FF2B5EF4-FFF2-40B4-BE49-F238E27FC236}">
                  <a16:creationId xmlns:a16="http://schemas.microsoft.com/office/drawing/2014/main" id="{1228893E-91E5-43B2-8B1E-9218A54DF215}"/>
                </a:ext>
              </a:extLst>
            </p:cNvPr>
            <p:cNvSpPr>
              <a:spLocks/>
            </p:cNvSpPr>
            <p:nvPr/>
          </p:nvSpPr>
          <p:spPr bwMode="auto">
            <a:xfrm>
              <a:off x="4060" y="1212"/>
              <a:ext cx="879" cy="1167"/>
            </a:xfrm>
            <a:custGeom>
              <a:avLst/>
              <a:gdLst>
                <a:gd name="T0" fmla="*/ 237 w 1241"/>
                <a:gd name="T1" fmla="*/ 531 h 1226"/>
                <a:gd name="T2" fmla="*/ 244 w 1241"/>
                <a:gd name="T3" fmla="*/ 1004 h 1226"/>
                <a:gd name="T4" fmla="*/ 694 w 1241"/>
                <a:gd name="T5" fmla="*/ 1226 h 1226"/>
                <a:gd name="T6" fmla="*/ 1078 w 1241"/>
                <a:gd name="T7" fmla="*/ 1189 h 1226"/>
                <a:gd name="T8" fmla="*/ 1226 w 1241"/>
                <a:gd name="T9" fmla="*/ 819 h 1226"/>
                <a:gd name="T10" fmla="*/ 1241 w 1241"/>
                <a:gd name="T11" fmla="*/ 450 h 1226"/>
                <a:gd name="T12" fmla="*/ 1145 w 1241"/>
                <a:gd name="T13" fmla="*/ 251 h 1226"/>
                <a:gd name="T14" fmla="*/ 798 w 1241"/>
                <a:gd name="T15" fmla="*/ 421 h 1226"/>
                <a:gd name="T16" fmla="*/ 466 w 1241"/>
                <a:gd name="T17" fmla="*/ 339 h 1226"/>
                <a:gd name="T18" fmla="*/ 362 w 1241"/>
                <a:gd name="T19" fmla="*/ 88 h 1226"/>
                <a:gd name="T20" fmla="*/ 274 w 1241"/>
                <a:gd name="T21" fmla="*/ 0 h 1226"/>
                <a:gd name="T22" fmla="*/ 0 w 1241"/>
                <a:gd name="T23" fmla="*/ 332 h 1226"/>
                <a:gd name="T24" fmla="*/ 237 w 1241"/>
                <a:gd name="T25" fmla="*/ 53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226">
                  <a:moveTo>
                    <a:pt x="237" y="531"/>
                  </a:moveTo>
                  <a:lnTo>
                    <a:pt x="244" y="1004"/>
                  </a:lnTo>
                  <a:lnTo>
                    <a:pt x="694" y="1226"/>
                  </a:lnTo>
                  <a:lnTo>
                    <a:pt x="1078" y="1189"/>
                  </a:lnTo>
                  <a:lnTo>
                    <a:pt x="1226" y="819"/>
                  </a:lnTo>
                  <a:lnTo>
                    <a:pt x="1241" y="450"/>
                  </a:lnTo>
                  <a:lnTo>
                    <a:pt x="1145" y="251"/>
                  </a:lnTo>
                  <a:lnTo>
                    <a:pt x="798" y="421"/>
                  </a:lnTo>
                  <a:lnTo>
                    <a:pt x="466" y="339"/>
                  </a:lnTo>
                  <a:lnTo>
                    <a:pt x="362" y="88"/>
                  </a:lnTo>
                  <a:lnTo>
                    <a:pt x="274" y="0"/>
                  </a:lnTo>
                  <a:lnTo>
                    <a:pt x="0" y="332"/>
                  </a:lnTo>
                  <a:lnTo>
                    <a:pt x="237" y="531"/>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0986" name="Freeform 10">
              <a:extLst>
                <a:ext uri="{FF2B5EF4-FFF2-40B4-BE49-F238E27FC236}">
                  <a16:creationId xmlns:a16="http://schemas.microsoft.com/office/drawing/2014/main" id="{A225AFA9-CA25-4D1B-927F-7C0C6B26E07A}"/>
                </a:ext>
              </a:extLst>
            </p:cNvPr>
            <p:cNvSpPr>
              <a:spLocks/>
            </p:cNvSpPr>
            <p:nvPr/>
          </p:nvSpPr>
          <p:spPr bwMode="auto">
            <a:xfrm>
              <a:off x="4152" y="3308"/>
              <a:ext cx="295" cy="392"/>
            </a:xfrm>
            <a:custGeom>
              <a:avLst/>
              <a:gdLst>
                <a:gd name="T0" fmla="*/ 0 w 295"/>
                <a:gd name="T1" fmla="*/ 89 h 392"/>
                <a:gd name="T2" fmla="*/ 0 w 295"/>
                <a:gd name="T3" fmla="*/ 392 h 392"/>
                <a:gd name="T4" fmla="*/ 273 w 295"/>
                <a:gd name="T5" fmla="*/ 207 h 392"/>
                <a:gd name="T6" fmla="*/ 295 w 295"/>
                <a:gd name="T7" fmla="*/ 8 h 392"/>
                <a:gd name="T8" fmla="*/ 118 w 295"/>
                <a:gd name="T9" fmla="*/ 0 h 392"/>
                <a:gd name="T10" fmla="*/ 0 w 295"/>
                <a:gd name="T11" fmla="*/ 89 h 392"/>
              </a:gdLst>
              <a:ahLst/>
              <a:cxnLst>
                <a:cxn ang="0">
                  <a:pos x="T0" y="T1"/>
                </a:cxn>
                <a:cxn ang="0">
                  <a:pos x="T2" y="T3"/>
                </a:cxn>
                <a:cxn ang="0">
                  <a:pos x="T4" y="T5"/>
                </a:cxn>
                <a:cxn ang="0">
                  <a:pos x="T6" y="T7"/>
                </a:cxn>
                <a:cxn ang="0">
                  <a:pos x="T8" y="T9"/>
                </a:cxn>
                <a:cxn ang="0">
                  <a:pos x="T10" y="T11"/>
                </a:cxn>
              </a:cxnLst>
              <a:rect l="0" t="0" r="r" b="b"/>
              <a:pathLst>
                <a:path w="295" h="392">
                  <a:moveTo>
                    <a:pt x="0" y="89"/>
                  </a:moveTo>
                  <a:lnTo>
                    <a:pt x="0" y="392"/>
                  </a:lnTo>
                  <a:lnTo>
                    <a:pt x="273" y="207"/>
                  </a:lnTo>
                  <a:lnTo>
                    <a:pt x="295" y="8"/>
                  </a:lnTo>
                  <a:lnTo>
                    <a:pt x="118" y="0"/>
                  </a:lnTo>
                  <a:lnTo>
                    <a:pt x="0" y="89"/>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10987" name="Group 11">
            <a:extLst>
              <a:ext uri="{FF2B5EF4-FFF2-40B4-BE49-F238E27FC236}">
                <a16:creationId xmlns:a16="http://schemas.microsoft.com/office/drawing/2014/main" id="{467D2354-C8AF-4799-8804-9857F4F4B8F8}"/>
              </a:ext>
            </a:extLst>
          </p:cNvPr>
          <p:cNvGrpSpPr>
            <a:grpSpLocks/>
          </p:cNvGrpSpPr>
          <p:nvPr/>
        </p:nvGrpSpPr>
        <p:grpSpPr bwMode="auto">
          <a:xfrm>
            <a:off x="2328863" y="3949701"/>
            <a:ext cx="6564312" cy="2265363"/>
            <a:chOff x="507" y="2488"/>
            <a:chExt cx="4135" cy="1427"/>
          </a:xfrm>
        </p:grpSpPr>
        <p:sp>
          <p:nvSpPr>
            <p:cNvPr id="510988" name="Rectangle 12">
              <a:extLst>
                <a:ext uri="{FF2B5EF4-FFF2-40B4-BE49-F238E27FC236}">
                  <a16:creationId xmlns:a16="http://schemas.microsoft.com/office/drawing/2014/main" id="{FB57B93A-3A99-465F-996D-843B7DC1E72D}"/>
                </a:ext>
              </a:extLst>
            </p:cNvPr>
            <p:cNvSpPr>
              <a:spLocks noChangeArrowheads="1"/>
            </p:cNvSpPr>
            <p:nvPr/>
          </p:nvSpPr>
          <p:spPr bwMode="auto">
            <a:xfrm>
              <a:off x="1929" y="2488"/>
              <a:ext cx="2713" cy="1427"/>
            </a:xfrm>
            <a:prstGeom prst="rect">
              <a:avLst/>
            </a:prstGeom>
            <a:solidFill>
              <a:srgbClr val="00FF00">
                <a:alpha val="50000"/>
              </a:srgbClr>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0989" name="Text Box 13">
              <a:extLst>
                <a:ext uri="{FF2B5EF4-FFF2-40B4-BE49-F238E27FC236}">
                  <a16:creationId xmlns:a16="http://schemas.microsoft.com/office/drawing/2014/main" id="{B50B17D2-42AF-43B5-A0D7-498A96349875}"/>
                </a:ext>
              </a:extLst>
            </p:cNvPr>
            <p:cNvSpPr txBox="1">
              <a:spLocks noChangeArrowheads="1"/>
            </p:cNvSpPr>
            <p:nvPr/>
          </p:nvSpPr>
          <p:spPr bwMode="auto">
            <a:xfrm>
              <a:off x="507" y="3562"/>
              <a:ext cx="108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Arial" panose="020B0604020202020204" pitchFamily="34" charset="0"/>
                </a:rPr>
                <a:t>Study Area</a:t>
              </a:r>
            </a:p>
          </p:txBody>
        </p:sp>
        <p:cxnSp>
          <p:nvCxnSpPr>
            <p:cNvPr id="510990" name="AutoShape 14">
              <a:extLst>
                <a:ext uri="{FF2B5EF4-FFF2-40B4-BE49-F238E27FC236}">
                  <a16:creationId xmlns:a16="http://schemas.microsoft.com/office/drawing/2014/main" id="{7A2CFD20-EAF2-4935-9372-C982040FA764}"/>
                </a:ext>
              </a:extLst>
            </p:cNvPr>
            <p:cNvCxnSpPr>
              <a:cxnSpLocks noChangeShapeType="1"/>
              <a:stCxn id="510989" idx="3"/>
              <a:endCxn id="510988" idx="1"/>
            </p:cNvCxnSpPr>
            <p:nvPr/>
          </p:nvCxnSpPr>
          <p:spPr bwMode="auto">
            <a:xfrm flipV="1">
              <a:off x="1587" y="3202"/>
              <a:ext cx="342" cy="477"/>
            </a:xfrm>
            <a:prstGeom prst="curvedConnector3">
              <a:avLst>
                <a:gd name="adj1" fmla="val 50000"/>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10991" name="Rectangle 15">
            <a:extLst>
              <a:ext uri="{FF2B5EF4-FFF2-40B4-BE49-F238E27FC236}">
                <a16:creationId xmlns:a16="http://schemas.microsoft.com/office/drawing/2014/main" id="{18BA5C48-5CC8-47FB-A38B-EB2BBA8AA2EF}"/>
              </a:ext>
            </a:extLst>
          </p:cNvPr>
          <p:cNvSpPr>
            <a:spLocks noChangeArrowheads="1"/>
          </p:cNvSpPr>
          <p:nvPr/>
        </p:nvSpPr>
        <p:spPr bwMode="auto">
          <a:xfrm>
            <a:off x="1752601" y="196851"/>
            <a:ext cx="20104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latin typeface="Arial" panose="020B0604020202020204" pitchFamily="34" charset="0"/>
              </a:rPr>
              <a:t>Spatial Indexing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FB01276C-C886-4959-8D8B-BD22EA2166F0}"/>
              </a:ext>
            </a:extLst>
          </p:cNvPr>
          <p:cNvSpPr>
            <a:spLocks noGrp="1"/>
          </p:cNvSpPr>
          <p:nvPr>
            <p:ph type="ftr" sz="quarter" idx="11"/>
          </p:nvPr>
        </p:nvSpPr>
        <p:spPr/>
        <p:txBody>
          <a:bodyPr/>
          <a:lstStyle/>
          <a:p>
            <a:r>
              <a:rPr lang="en-US" altLang="en-US"/>
              <a:t> </a:t>
            </a:r>
          </a:p>
        </p:txBody>
      </p:sp>
      <p:sp>
        <p:nvSpPr>
          <p:cNvPr id="472066" name="Rectangle 2">
            <a:extLst>
              <a:ext uri="{FF2B5EF4-FFF2-40B4-BE49-F238E27FC236}">
                <a16:creationId xmlns:a16="http://schemas.microsoft.com/office/drawing/2014/main" id="{B125F8E4-D78E-4274-B1C9-E3C096CD87A8}"/>
              </a:ext>
            </a:extLst>
          </p:cNvPr>
          <p:cNvSpPr>
            <a:spLocks noGrp="1" noChangeArrowheads="1"/>
          </p:cNvSpPr>
          <p:nvPr>
            <p:ph type="title"/>
          </p:nvPr>
        </p:nvSpPr>
        <p:spPr/>
        <p:txBody>
          <a:bodyPr/>
          <a:lstStyle/>
          <a:p>
            <a:r>
              <a:rPr lang="en-US" altLang="en-US" dirty="0"/>
              <a:t>Spatial Querying in SQL with spatial extensions (Oracle…)</a:t>
            </a:r>
          </a:p>
        </p:txBody>
      </p:sp>
      <p:sp>
        <p:nvSpPr>
          <p:cNvPr id="472067" name="Rectangle 3">
            <a:extLst>
              <a:ext uri="{FF2B5EF4-FFF2-40B4-BE49-F238E27FC236}">
                <a16:creationId xmlns:a16="http://schemas.microsoft.com/office/drawing/2014/main" id="{4DC7FD61-7628-4839-93D7-BE072250AF05}"/>
              </a:ext>
            </a:extLst>
          </p:cNvPr>
          <p:cNvSpPr>
            <a:spLocks noGrp="1" noChangeArrowheads="1"/>
          </p:cNvSpPr>
          <p:nvPr>
            <p:ph type="body" idx="1"/>
          </p:nvPr>
        </p:nvSpPr>
        <p:spPr/>
        <p:txBody>
          <a:bodyPr/>
          <a:lstStyle/>
          <a:p>
            <a:pPr>
              <a:buFontTx/>
              <a:buNone/>
            </a:pPr>
            <a:r>
              <a:rPr lang="en-US" altLang="en-US"/>
              <a:t>SELECT * FROM LandParcels</a:t>
            </a:r>
          </a:p>
          <a:p>
            <a:pPr>
              <a:buFontTx/>
              <a:buNone/>
            </a:pPr>
            <a:r>
              <a:rPr lang="en-US" altLang="en-US"/>
              <a:t>WHERE in_window(location, (x1, y1, x2, y2);</a:t>
            </a:r>
          </a:p>
          <a:p>
            <a:pPr>
              <a:buFontTx/>
              <a:buNone/>
            </a:pPr>
            <a:endParaRPr lang="en-US" altLang="en-US"/>
          </a:p>
          <a:p>
            <a:pPr>
              <a:buFontTx/>
              <a:buNone/>
            </a:pPr>
            <a:r>
              <a:rPr lang="en-US" altLang="en-US"/>
              <a:t>SELECT * FROM LandParcels A, LandParcels B</a:t>
            </a:r>
          </a:p>
          <a:p>
            <a:pPr>
              <a:buFontTx/>
              <a:buNone/>
            </a:pPr>
            <a:r>
              <a:rPr lang="en-US" altLang="en-US"/>
              <a:t>WHERE adjacent(a.location, b.location) and </a:t>
            </a:r>
            <a:br>
              <a:rPr lang="en-US" altLang="en-US"/>
            </a:br>
            <a:r>
              <a:rPr lang="en-US" altLang="en-US"/>
              <a:t>a.parcel_ID = 1234;</a:t>
            </a:r>
          </a:p>
        </p:txBody>
      </p:sp>
      <p:sp>
        <p:nvSpPr>
          <p:cNvPr id="472068" name="Rectangle 4">
            <a:extLst>
              <a:ext uri="{FF2B5EF4-FFF2-40B4-BE49-F238E27FC236}">
                <a16:creationId xmlns:a16="http://schemas.microsoft.com/office/drawing/2014/main" id="{B60F3335-AD95-4157-AA04-1109099D6C53}"/>
              </a:ext>
            </a:extLst>
          </p:cNvPr>
          <p:cNvSpPr>
            <a:spLocks noChangeArrowheads="1"/>
          </p:cNvSpPr>
          <p:nvPr/>
        </p:nvSpPr>
        <p:spPr bwMode="auto">
          <a:xfrm>
            <a:off x="1752601" y="196851"/>
            <a:ext cx="1820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latin typeface="Arial" panose="020B0604020202020204" pitchFamily="34" charset="0"/>
              </a:rPr>
              <a:t>Data Querying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a:extLst>
              <a:ext uri="{FF2B5EF4-FFF2-40B4-BE49-F238E27FC236}">
                <a16:creationId xmlns:a16="http://schemas.microsoft.com/office/drawing/2014/main" id="{DA41C52E-DC01-4DA7-9718-92315DC30B5D}"/>
              </a:ext>
            </a:extLst>
          </p:cNvPr>
          <p:cNvSpPr>
            <a:spLocks noGrp="1" noChangeArrowheads="1"/>
          </p:cNvSpPr>
          <p:nvPr>
            <p:ph type="title"/>
          </p:nvPr>
        </p:nvSpPr>
        <p:spPr>
          <a:xfrm>
            <a:off x="111318" y="152400"/>
            <a:ext cx="5780599" cy="793805"/>
          </a:xfrm>
        </p:spPr>
        <p:txBody>
          <a:bodyPr/>
          <a:lstStyle/>
          <a:p>
            <a:r>
              <a:rPr lang="en-US" altLang="en-US" dirty="0"/>
              <a:t>Query builder in ArcGIS</a:t>
            </a:r>
          </a:p>
        </p:txBody>
      </p:sp>
      <p:sp>
        <p:nvSpPr>
          <p:cNvPr id="467971" name="Rectangle 3">
            <a:extLst>
              <a:ext uri="{FF2B5EF4-FFF2-40B4-BE49-F238E27FC236}">
                <a16:creationId xmlns:a16="http://schemas.microsoft.com/office/drawing/2014/main" id="{32539893-88B6-494D-8B1A-6C606ABC4852}"/>
              </a:ext>
            </a:extLst>
          </p:cNvPr>
          <p:cNvSpPr>
            <a:spLocks noGrp="1" noChangeArrowheads="1"/>
          </p:cNvSpPr>
          <p:nvPr>
            <p:ph sz="half" idx="1"/>
          </p:nvPr>
        </p:nvSpPr>
        <p:spPr>
          <a:xfrm>
            <a:off x="596348" y="1152940"/>
            <a:ext cx="3633746" cy="3864334"/>
          </a:xfrm>
        </p:spPr>
        <p:txBody>
          <a:bodyPr/>
          <a:lstStyle/>
          <a:p>
            <a:pPr marL="233363" indent="-233363">
              <a:tabLst>
                <a:tab pos="2114550" algn="l"/>
                <a:tab pos="2347913" algn="l"/>
              </a:tabLst>
            </a:pPr>
            <a:r>
              <a:rPr lang="en-US" altLang="en-US" sz="2000" dirty="0"/>
              <a:t>Supported keywords*</a:t>
            </a:r>
          </a:p>
          <a:p>
            <a:pPr marL="577850" lvl="1" indent="-230188">
              <a:tabLst>
                <a:tab pos="2114550" algn="l"/>
                <a:tab pos="2347913" algn="l"/>
              </a:tabLst>
            </a:pPr>
            <a:r>
              <a:rPr lang="en-US" altLang="en-US" sz="2000" dirty="0"/>
              <a:t>CURRENT_DATE</a:t>
            </a:r>
          </a:p>
          <a:p>
            <a:pPr marL="577850" lvl="1" indent="-230188">
              <a:tabLst>
                <a:tab pos="2114550" algn="l"/>
                <a:tab pos="2347913" algn="l"/>
              </a:tabLst>
            </a:pPr>
            <a:r>
              <a:rPr lang="en-US" altLang="en-US" sz="2000" dirty="0"/>
              <a:t>DATE	</a:t>
            </a:r>
            <a:r>
              <a:rPr lang="en-US" altLang="en-US" sz="2000" dirty="0">
                <a:cs typeface="Arial" panose="020B0604020202020204" pitchFamily="34" charset="0"/>
              </a:rPr>
              <a:t>–	</a:t>
            </a:r>
            <a:r>
              <a:rPr lang="en-US" altLang="en-US" sz="2000" dirty="0"/>
              <a:t>IN</a:t>
            </a:r>
          </a:p>
          <a:p>
            <a:pPr marL="577850" lvl="1" indent="-230188">
              <a:tabLst>
                <a:tab pos="2114550" algn="l"/>
                <a:tab pos="2347913" algn="l"/>
              </a:tabLst>
            </a:pPr>
            <a:r>
              <a:rPr lang="en-US" altLang="en-US" sz="2000" dirty="0"/>
              <a:t>ORDER 	</a:t>
            </a:r>
            <a:r>
              <a:rPr lang="en-US" altLang="en-US" sz="2000" dirty="0">
                <a:cs typeface="Arial" panose="020B0604020202020204" pitchFamily="34" charset="0"/>
              </a:rPr>
              <a:t>–	</a:t>
            </a:r>
            <a:r>
              <a:rPr lang="en-US" altLang="en-US" sz="2000" dirty="0"/>
              <a:t>OR</a:t>
            </a:r>
          </a:p>
          <a:p>
            <a:pPr marL="577850" lvl="1" indent="-230188">
              <a:tabLst>
                <a:tab pos="2114550" algn="l"/>
                <a:tab pos="2347913" algn="l"/>
              </a:tabLst>
            </a:pPr>
            <a:r>
              <a:rPr lang="en-US" altLang="en-US" sz="2000" dirty="0"/>
              <a:t>NULL	</a:t>
            </a:r>
            <a:r>
              <a:rPr lang="en-US" altLang="en-US" sz="2000" dirty="0">
                <a:cs typeface="Arial" panose="020B0604020202020204" pitchFamily="34" charset="0"/>
              </a:rPr>
              <a:t>–	</a:t>
            </a:r>
            <a:r>
              <a:rPr lang="en-US" altLang="en-US" sz="2000" dirty="0"/>
              <a:t>NOT</a:t>
            </a:r>
          </a:p>
          <a:p>
            <a:pPr marL="577850" lvl="1" indent="-230188">
              <a:tabLst>
                <a:tab pos="2114550" algn="l"/>
                <a:tab pos="2347913" algn="l"/>
              </a:tabLst>
            </a:pPr>
            <a:r>
              <a:rPr lang="en-US" altLang="en-US" sz="2000" dirty="0"/>
              <a:t>LIKE 	– 	IS</a:t>
            </a:r>
          </a:p>
          <a:p>
            <a:pPr marL="577850" lvl="1" indent="-230188">
              <a:tabLst>
                <a:tab pos="2114550" algn="l"/>
                <a:tab pos="2347913" algn="l"/>
              </a:tabLst>
            </a:pPr>
            <a:r>
              <a:rPr lang="en-US" altLang="en-US" sz="2000" dirty="0"/>
              <a:t>DESC 	– 	ASC</a:t>
            </a:r>
          </a:p>
          <a:p>
            <a:pPr marL="577850" lvl="1" indent="-230188">
              <a:tabLst>
                <a:tab pos="2114550" algn="l"/>
                <a:tab pos="2347913" algn="l"/>
              </a:tabLst>
            </a:pPr>
            <a:r>
              <a:rPr lang="en-US" altLang="en-US" sz="2000" dirty="0"/>
              <a:t>AND 	– 	SELECT</a:t>
            </a:r>
          </a:p>
          <a:p>
            <a:pPr marL="577850" lvl="1" indent="-230188">
              <a:tabLst>
                <a:tab pos="2114550" algn="l"/>
                <a:tab pos="2347913" algn="l"/>
              </a:tabLst>
            </a:pPr>
            <a:r>
              <a:rPr lang="en-US" altLang="en-US" sz="2000" dirty="0"/>
              <a:t>FROM 	– 	WHERE</a:t>
            </a:r>
          </a:p>
        </p:txBody>
      </p:sp>
      <p:sp>
        <p:nvSpPr>
          <p:cNvPr id="2" name="Content Placeholder 1">
            <a:extLst>
              <a:ext uri="{FF2B5EF4-FFF2-40B4-BE49-F238E27FC236}">
                <a16:creationId xmlns:a16="http://schemas.microsoft.com/office/drawing/2014/main" id="{BDA7CBC8-1591-46B9-A5C5-F434A370CC07}"/>
              </a:ext>
            </a:extLst>
          </p:cNvPr>
          <p:cNvSpPr>
            <a:spLocks noGrp="1"/>
          </p:cNvSpPr>
          <p:nvPr>
            <p:ph sz="half" idx="2"/>
          </p:nvPr>
        </p:nvSpPr>
        <p:spPr>
          <a:xfrm>
            <a:off x="4444779" y="4492487"/>
            <a:ext cx="7561691" cy="2213113"/>
          </a:xfrm>
        </p:spPr>
        <p:txBody>
          <a:bodyPr/>
          <a:lstStyle/>
          <a:p>
            <a:pPr marL="0" indent="0">
              <a:buNone/>
            </a:pPr>
            <a:r>
              <a:rPr lang="en-US" sz="2500" dirty="0"/>
              <a:t>Good samples for spatial query in QGIS(tool you will use for your labs) can be found here: </a:t>
            </a:r>
            <a:r>
              <a:rPr lang="en-US" sz="2500" dirty="0">
                <a:hlinkClick r:id="rId3"/>
              </a:rPr>
              <a:t>https://www.qgistutorials.com/en/docs/3/performing_spatial_queries.html</a:t>
            </a:r>
            <a:endParaRPr lang="en-US" sz="2500" dirty="0"/>
          </a:p>
          <a:p>
            <a:pPr marL="0" indent="0">
              <a:buNone/>
            </a:pPr>
            <a:endParaRPr lang="en-US" dirty="0"/>
          </a:p>
        </p:txBody>
      </p:sp>
      <p:sp>
        <p:nvSpPr>
          <p:cNvPr id="7" name="Footer Placeholder 4">
            <a:extLst>
              <a:ext uri="{FF2B5EF4-FFF2-40B4-BE49-F238E27FC236}">
                <a16:creationId xmlns:a16="http://schemas.microsoft.com/office/drawing/2014/main" id="{00B001FE-93C7-493D-B078-405A9C7B3794}"/>
              </a:ext>
            </a:extLst>
          </p:cNvPr>
          <p:cNvSpPr>
            <a:spLocks noGrp="1"/>
          </p:cNvSpPr>
          <p:nvPr>
            <p:ph type="ftr" sz="quarter" idx="11"/>
          </p:nvPr>
        </p:nvSpPr>
        <p:spPr/>
        <p:txBody>
          <a:bodyPr/>
          <a:lstStyle/>
          <a:p>
            <a:pPr eaLnBrk="0" fontAlgn="base" hangingPunct="0">
              <a:spcBef>
                <a:spcPct val="0"/>
              </a:spcBef>
              <a:spcAft>
                <a:spcPct val="0"/>
              </a:spcAft>
            </a:pPr>
            <a:r>
              <a:rPr lang="en-US" altLang="en-US">
                <a:solidFill>
                  <a:srgbClr val="000000"/>
                </a:solidFill>
                <a:latin typeface="Arial"/>
              </a:rPr>
              <a:t> </a:t>
            </a:r>
          </a:p>
        </p:txBody>
      </p:sp>
      <p:pic>
        <p:nvPicPr>
          <p:cNvPr id="467972" name="Picture 4">
            <a:extLst>
              <a:ext uri="{FF2B5EF4-FFF2-40B4-BE49-F238E27FC236}">
                <a16:creationId xmlns:a16="http://schemas.microsoft.com/office/drawing/2014/main" id="{E6441F46-11C0-4405-83D8-736E2D844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917" y="175605"/>
            <a:ext cx="3086024" cy="4094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C9DA39EA-D87C-4D80-8A75-D4E94263F348}"/>
              </a:ext>
            </a:extLst>
          </p:cNvPr>
          <p:cNvSpPr>
            <a:spLocks noGrp="1" noChangeArrowheads="1"/>
          </p:cNvSpPr>
          <p:nvPr>
            <p:ph type="title"/>
          </p:nvPr>
        </p:nvSpPr>
        <p:spPr/>
        <p:txBody>
          <a:bodyPr vert="horz" lIns="91440" tIns="45720" rIns="91440" bIns="45720" rtlCol="0" anchor="b">
            <a:normAutofit fontScale="90000"/>
          </a:bodyPr>
          <a:lstStyle/>
          <a:p>
            <a:pPr eaLnBrk="1" hangingPunct="1">
              <a:defRPr/>
            </a:pPr>
            <a:r>
              <a:rPr lang="en-US">
                <a:effectLst/>
              </a:rPr>
              <a:t>Washington’s Farm</a:t>
            </a:r>
          </a:p>
        </p:txBody>
      </p:sp>
      <p:sp>
        <p:nvSpPr>
          <p:cNvPr id="2052" name="Rectangle 3">
            <a:extLst>
              <a:ext uri="{FF2B5EF4-FFF2-40B4-BE49-F238E27FC236}">
                <a16:creationId xmlns:a16="http://schemas.microsoft.com/office/drawing/2014/main" id="{46FBA6C6-8CD0-474A-BD70-B8325176DBB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fontScale="77500" lnSpcReduction="20000"/>
          </a:bodyPr>
          <a:lstStyle/>
          <a:p>
            <a:pPr eaLnBrk="1" hangingPunct="1"/>
            <a:r>
              <a:rPr lang="en-US" altLang="en-US">
                <a:effectLst/>
              </a:rPr>
              <a:t>In 1766, George Washington made this sketch of his farm…</a:t>
            </a:r>
          </a:p>
        </p:txBody>
      </p:sp>
      <p:sp>
        <p:nvSpPr>
          <p:cNvPr id="2053" name="Rectangle 4">
            <a:extLst>
              <a:ext uri="{FF2B5EF4-FFF2-40B4-BE49-F238E27FC236}">
                <a16:creationId xmlns:a16="http://schemas.microsoft.com/office/drawing/2014/main" id="{382C4B4D-90D1-4941-A5BE-010B5D5D66F3}"/>
              </a:ext>
            </a:extLst>
          </p:cNvPr>
          <p:cNvSpPr>
            <a:spLocks noChangeArrowheads="1"/>
          </p:cNvSpPr>
          <p:nvPr/>
        </p:nvSpPr>
        <p:spPr bwMode="auto">
          <a:xfrm>
            <a:off x="5638800" y="29718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spcBef>
                <a:spcPct val="20000"/>
              </a:spcBef>
            </a:pPr>
            <a:endParaRPr lang="en-US" altLang="en-US" sz="2400">
              <a:latin typeface="Times New Roman" panose="02020603050405020304" pitchFamily="18" charset="0"/>
            </a:endParaRPr>
          </a:p>
        </p:txBody>
      </p:sp>
      <p:grpSp>
        <p:nvGrpSpPr>
          <p:cNvPr id="2054" name="Group 10">
            <a:extLst>
              <a:ext uri="{FF2B5EF4-FFF2-40B4-BE49-F238E27FC236}">
                <a16:creationId xmlns:a16="http://schemas.microsoft.com/office/drawing/2014/main" id="{EB2FB35B-CD59-4826-BEC8-6C3D7DD89481}"/>
              </a:ext>
            </a:extLst>
          </p:cNvPr>
          <p:cNvGrpSpPr>
            <a:grpSpLocks/>
          </p:cNvGrpSpPr>
          <p:nvPr/>
        </p:nvGrpSpPr>
        <p:grpSpPr bwMode="auto">
          <a:xfrm>
            <a:off x="5638801" y="2971800"/>
            <a:ext cx="9525" cy="466725"/>
            <a:chOff x="-3" y="-3"/>
            <a:chExt cx="6" cy="294"/>
          </a:xfrm>
        </p:grpSpPr>
        <p:grpSp>
          <p:nvGrpSpPr>
            <p:cNvPr id="2055" name="Group 8">
              <a:extLst>
                <a:ext uri="{FF2B5EF4-FFF2-40B4-BE49-F238E27FC236}">
                  <a16:creationId xmlns:a16="http://schemas.microsoft.com/office/drawing/2014/main" id="{8A3FF924-8540-4C6D-8F89-D7CEE46606A8}"/>
                </a:ext>
              </a:extLst>
            </p:cNvPr>
            <p:cNvGrpSpPr>
              <a:grpSpLocks/>
            </p:cNvGrpSpPr>
            <p:nvPr/>
          </p:nvGrpSpPr>
          <p:grpSpPr bwMode="auto">
            <a:xfrm>
              <a:off x="0" y="0"/>
              <a:ext cx="0" cy="291"/>
              <a:chOff x="0" y="0"/>
              <a:chExt cx="0" cy="291"/>
            </a:xfrm>
          </p:grpSpPr>
          <p:sp>
            <p:nvSpPr>
              <p:cNvPr id="2057" name="Rectangle 6">
                <a:extLst>
                  <a:ext uri="{FF2B5EF4-FFF2-40B4-BE49-F238E27FC236}">
                    <a16:creationId xmlns:a16="http://schemas.microsoft.com/office/drawing/2014/main" id="{D57E4EF1-A4EF-4850-8FAB-6395375689F7}"/>
                  </a:ext>
                </a:extLst>
              </p:cNvPr>
              <p:cNvSpPr>
                <a:spLocks noChangeArrowheads="1"/>
              </p:cNvSpPr>
              <p:nvPr/>
            </p:nvSpPr>
            <p:spPr bwMode="auto">
              <a:xfrm>
                <a:off x="0" y="0"/>
                <a:ext cx="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spcBef>
                    <a:spcPct val="20000"/>
                  </a:spcBef>
                </a:pPr>
                <a:endParaRPr lang="en-US" altLang="en-US" sz="2400">
                  <a:latin typeface="Times New Roman" panose="02020603050405020304" pitchFamily="18" charset="0"/>
                </a:endParaRPr>
              </a:p>
            </p:txBody>
          </p:sp>
          <p:sp>
            <p:nvSpPr>
              <p:cNvPr id="2058" name="Rectangle 7">
                <a:extLst>
                  <a:ext uri="{FF2B5EF4-FFF2-40B4-BE49-F238E27FC236}">
                    <a16:creationId xmlns:a16="http://schemas.microsoft.com/office/drawing/2014/main" id="{367B1D8A-0A76-4235-96F2-37597DFE0829}"/>
                  </a:ext>
                </a:extLst>
              </p:cNvPr>
              <p:cNvSpPr>
                <a:spLocks noChangeArrowheads="1"/>
              </p:cNvSpPr>
              <p:nvPr/>
            </p:nvSpPr>
            <p:spPr bwMode="auto">
              <a:xfrm>
                <a:off x="0" y="0"/>
                <a:ext cx="0" cy="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spcBef>
                    <a:spcPct val="20000"/>
                  </a:spcBef>
                </a:pPr>
                <a:endParaRPr lang="en-US" altLang="en-US" sz="2400">
                  <a:latin typeface="Times New Roman" panose="02020603050405020304" pitchFamily="18" charset="0"/>
                </a:endParaRPr>
              </a:p>
            </p:txBody>
          </p:sp>
        </p:grpSp>
        <p:sp>
          <p:nvSpPr>
            <p:cNvPr id="2056" name="Rectangle 9">
              <a:extLst>
                <a:ext uri="{FF2B5EF4-FFF2-40B4-BE49-F238E27FC236}">
                  <a16:creationId xmlns:a16="http://schemas.microsoft.com/office/drawing/2014/main" id="{6E795B64-8FAB-41BB-AB34-08BB7E410659}"/>
                </a:ext>
              </a:extLst>
            </p:cNvPr>
            <p:cNvSpPr>
              <a:spLocks noChangeArrowheads="1"/>
            </p:cNvSpPr>
            <p:nvPr/>
          </p:nvSpPr>
          <p:spPr bwMode="auto">
            <a:xfrm>
              <a:off x="-3" y="-3"/>
              <a:ext cx="6" cy="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spcBef>
                  <a:spcPct val="20000"/>
                </a:spcBef>
              </a:pPr>
              <a:endParaRPr lang="en-US" altLang="en-US" sz="2400">
                <a:latin typeface="Times New Roman" panose="02020603050405020304" pitchFamily="18" charset="0"/>
              </a:endParaRPr>
            </a:p>
          </p:txBody>
        </p:sp>
      </p:grpSp>
      <p:pic>
        <p:nvPicPr>
          <p:cNvPr id="1026" name="Picture 2" descr="Correll Land Surveying - Three Surveyors and another guy... Mt. Rushmore.  Washington, Jefferson and Lincoln were surveyors at one time or another  during their lifetimes. | Facebook">
            <a:extLst>
              <a:ext uri="{FF2B5EF4-FFF2-40B4-BE49-F238E27FC236}">
                <a16:creationId xmlns:a16="http://schemas.microsoft.com/office/drawing/2014/main" id="{CD66E916-445F-4503-B570-7DA818BFB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090" y="2792648"/>
            <a:ext cx="4247777" cy="2638093"/>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Maps made by George Washington, longtime surveyor and cartographer.">
            <a:extLst>
              <a:ext uri="{FF2B5EF4-FFF2-40B4-BE49-F238E27FC236}">
                <a16:creationId xmlns:a16="http://schemas.microsoft.com/office/drawing/2014/main" id="{D28D23FD-3975-4E36-86ED-8284A5441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187" y="2094231"/>
            <a:ext cx="3851449" cy="4044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DA3EE-9CC8-405B-A894-6D52CFFFF623}"/>
              </a:ext>
            </a:extLst>
          </p:cNvPr>
          <p:cNvSpPr>
            <a:spLocks noGrp="1"/>
          </p:cNvSpPr>
          <p:nvPr>
            <p:ph type="title"/>
          </p:nvPr>
        </p:nvSpPr>
        <p:spPr/>
        <p:txBody>
          <a:bodyPr/>
          <a:lstStyle/>
          <a:p>
            <a:pPr>
              <a:defRPr/>
            </a:pPr>
            <a:r>
              <a:rPr lang="en-US" dirty="0"/>
              <a:t>GIS Technology</a:t>
            </a:r>
          </a:p>
        </p:txBody>
      </p:sp>
      <p:pic>
        <p:nvPicPr>
          <p:cNvPr id="39939" name="Picture 2">
            <a:extLst>
              <a:ext uri="{FF2B5EF4-FFF2-40B4-BE49-F238E27FC236}">
                <a16:creationId xmlns:a16="http://schemas.microsoft.com/office/drawing/2014/main" id="{AE395BFA-45EF-4615-8816-2969B90F0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9" y="1143000"/>
            <a:ext cx="73628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52334096-9864-4F2F-B0F9-D26E44C9973C}"/>
              </a:ext>
            </a:extLst>
          </p:cNvPr>
          <p:cNvSpPr>
            <a:spLocks noGrp="1" noChangeArrowheads="1"/>
          </p:cNvSpPr>
          <p:nvPr>
            <p:ph type="title"/>
          </p:nvPr>
        </p:nvSpPr>
        <p:spPr/>
        <p:txBody>
          <a:bodyPr/>
          <a:lstStyle/>
          <a:p>
            <a:pPr>
              <a:defRPr/>
            </a:pPr>
            <a:r>
              <a:rPr lang="en-US"/>
              <a:t>GIS Data</a:t>
            </a:r>
          </a:p>
        </p:txBody>
      </p:sp>
      <p:pic>
        <p:nvPicPr>
          <p:cNvPr id="37891" name="Picture 20" descr="GIS">
            <a:extLst>
              <a:ext uri="{FF2B5EF4-FFF2-40B4-BE49-F238E27FC236}">
                <a16:creationId xmlns:a16="http://schemas.microsoft.com/office/drawing/2014/main" id="{1EB78231-D0B7-41FC-8CC6-CF70DEAC80A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362200" y="1600201"/>
            <a:ext cx="74676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21">
            <a:extLst>
              <a:ext uri="{FF2B5EF4-FFF2-40B4-BE49-F238E27FC236}">
                <a16:creationId xmlns:a16="http://schemas.microsoft.com/office/drawing/2014/main" id="{CC04870B-26BA-480B-BEC4-DE6C3F5CF3BD}"/>
              </a:ext>
            </a:extLst>
          </p:cNvPr>
          <p:cNvSpPr txBox="1">
            <a:spLocks noChangeArrowheads="1"/>
          </p:cNvSpPr>
          <p:nvPr/>
        </p:nvSpPr>
        <p:spPr bwMode="auto">
          <a:xfrm>
            <a:off x="7086600" y="2311400"/>
            <a:ext cx="2590800" cy="2662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t>Census Tracts</a:t>
            </a:r>
          </a:p>
          <a:p>
            <a:pPr>
              <a:spcBef>
                <a:spcPct val="50000"/>
              </a:spcBef>
            </a:pPr>
            <a:r>
              <a:rPr lang="en-US" altLang="en-US" sz="2000"/>
              <a:t>Roads</a:t>
            </a:r>
          </a:p>
          <a:p>
            <a:pPr>
              <a:spcBef>
                <a:spcPct val="50000"/>
              </a:spcBef>
            </a:pPr>
            <a:r>
              <a:rPr lang="en-US" altLang="en-US" sz="2000"/>
              <a:t>Bus Routes</a:t>
            </a:r>
          </a:p>
          <a:p>
            <a:pPr>
              <a:spcBef>
                <a:spcPct val="50000"/>
              </a:spcBef>
            </a:pPr>
            <a:r>
              <a:rPr lang="en-US" altLang="en-US" sz="2000"/>
              <a:t>Shopping Centers</a:t>
            </a:r>
          </a:p>
          <a:p>
            <a:pPr>
              <a:spcBef>
                <a:spcPct val="50000"/>
              </a:spcBef>
            </a:pPr>
            <a:r>
              <a:rPr lang="en-US" altLang="en-US" sz="2000"/>
              <a:t>Industrial Sites</a:t>
            </a:r>
          </a:p>
          <a:p>
            <a:pPr>
              <a:spcBef>
                <a:spcPct val="50000"/>
              </a:spcBef>
            </a:pPr>
            <a:endParaRPr lang="en-US" altLang="en-US">
              <a:solidFill>
                <a:srgbClr val="000000"/>
              </a:solidFill>
            </a:endParaRPr>
          </a:p>
        </p:txBody>
      </p:sp>
      <p:sp>
        <p:nvSpPr>
          <p:cNvPr id="37893" name="Text Box 22">
            <a:extLst>
              <a:ext uri="{FF2B5EF4-FFF2-40B4-BE49-F238E27FC236}">
                <a16:creationId xmlns:a16="http://schemas.microsoft.com/office/drawing/2014/main" id="{63D6370C-3635-46AC-9485-E1F14CE41B09}"/>
              </a:ext>
            </a:extLst>
          </p:cNvPr>
          <p:cNvSpPr txBox="1">
            <a:spLocks noChangeArrowheads="1"/>
          </p:cNvSpPr>
          <p:nvPr/>
        </p:nvSpPr>
        <p:spPr bwMode="auto">
          <a:xfrm>
            <a:off x="7391400" y="5684839"/>
            <a:ext cx="243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solidFill>
                  <a:srgbClr val="000000"/>
                </a:solidFill>
              </a:rPr>
              <a:t>From: The Geographer's Craft, Department of Geography, </a:t>
            </a:r>
            <a:br>
              <a:rPr lang="en-US" altLang="en-US" sz="1200">
                <a:solidFill>
                  <a:srgbClr val="000000"/>
                </a:solidFill>
              </a:rPr>
            </a:br>
            <a:r>
              <a:rPr lang="en-US" altLang="en-US" sz="1200">
                <a:solidFill>
                  <a:srgbClr val="000000"/>
                </a:solidFill>
              </a:rPr>
              <a:t>University of Colorado at Boulder</a:t>
            </a:r>
            <a:endParaRPr lang="en-US" altLang="en-US"/>
          </a:p>
        </p:txBody>
      </p:sp>
      <p:sp>
        <p:nvSpPr>
          <p:cNvPr id="37894" name="Text Box 24">
            <a:extLst>
              <a:ext uri="{FF2B5EF4-FFF2-40B4-BE49-F238E27FC236}">
                <a16:creationId xmlns:a16="http://schemas.microsoft.com/office/drawing/2014/main" id="{1DE48370-858A-4B2D-AD19-8DB0289EF890}"/>
              </a:ext>
            </a:extLst>
          </p:cNvPr>
          <p:cNvSpPr txBox="1">
            <a:spLocks noChangeArrowheads="1"/>
          </p:cNvSpPr>
          <p:nvPr/>
        </p:nvSpPr>
        <p:spPr bwMode="auto">
          <a:xfrm>
            <a:off x="1676400" y="90488"/>
            <a:ext cx="2667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Introduction to GIS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EE10E-FFA7-47AD-AEFB-6D6FF92BBF55}"/>
              </a:ext>
            </a:extLst>
          </p:cNvPr>
          <p:cNvSpPr>
            <a:spLocks noGrp="1"/>
          </p:cNvSpPr>
          <p:nvPr>
            <p:ph type="title"/>
          </p:nvPr>
        </p:nvSpPr>
        <p:spPr/>
        <p:txBody>
          <a:bodyPr/>
          <a:lstStyle/>
          <a:p>
            <a:pPr>
              <a:defRPr/>
            </a:pPr>
            <a:r>
              <a:rPr lang="en-US" dirty="0"/>
              <a:t>Summary</a:t>
            </a:r>
          </a:p>
        </p:txBody>
      </p:sp>
      <p:sp>
        <p:nvSpPr>
          <p:cNvPr id="40963" name="Content Placeholder 2">
            <a:extLst>
              <a:ext uri="{FF2B5EF4-FFF2-40B4-BE49-F238E27FC236}">
                <a16:creationId xmlns:a16="http://schemas.microsoft.com/office/drawing/2014/main" id="{9DD4CB32-1FF4-40D1-86E1-D627A7B265AB}"/>
              </a:ext>
            </a:extLst>
          </p:cNvPr>
          <p:cNvSpPr>
            <a:spLocks noGrp="1"/>
          </p:cNvSpPr>
          <p:nvPr>
            <p:ph idx="1"/>
          </p:nvPr>
        </p:nvSpPr>
        <p:spPr>
          <a:xfrm>
            <a:off x="1981200" y="1295400"/>
            <a:ext cx="8229600" cy="4800600"/>
          </a:xfrm>
        </p:spPr>
        <p:txBody>
          <a:bodyPr/>
          <a:lstStyle/>
          <a:p>
            <a:pPr>
              <a:buFontTx/>
              <a:buNone/>
            </a:pPr>
            <a:r>
              <a:rPr lang="en-US" altLang="en-US"/>
              <a:t> • A GIS uses data to describe our world</a:t>
            </a:r>
          </a:p>
          <a:p>
            <a:pPr>
              <a:buFontTx/>
              <a:buNone/>
            </a:pPr>
            <a:r>
              <a:rPr lang="en-US" altLang="en-US"/>
              <a:t>in two ways:</a:t>
            </a:r>
          </a:p>
          <a:p>
            <a:pPr>
              <a:buFontTx/>
              <a:buNone/>
            </a:pPr>
            <a:r>
              <a:rPr lang="en-US" altLang="en-US"/>
              <a:t>• With Location Data - Where is it?</a:t>
            </a:r>
          </a:p>
          <a:p>
            <a:pPr>
              <a:buFontTx/>
              <a:buNone/>
            </a:pPr>
            <a:r>
              <a:rPr lang="en-US" altLang="en-US"/>
              <a:t>• With Attribute Data - What is it?</a:t>
            </a:r>
          </a:p>
          <a:p>
            <a:r>
              <a:rPr lang="en-US" altLang="en-US"/>
              <a:t>GIS software maintains a link between layers of location and attribute data</a:t>
            </a:r>
          </a:p>
          <a:p>
            <a:pPr>
              <a:buFontTx/>
              <a:buNone/>
            </a:pPr>
            <a:r>
              <a:rPr lang="en-US" altLang="en-US"/>
              <a:t>• With this link, we can ask questions about our world… and get useful answers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A0DAA-D46F-468B-9A36-05733F32E9A0}"/>
              </a:ext>
            </a:extLst>
          </p:cNvPr>
          <p:cNvSpPr>
            <a:spLocks noGrp="1"/>
          </p:cNvSpPr>
          <p:nvPr>
            <p:ph type="title"/>
          </p:nvPr>
        </p:nvSpPr>
        <p:spPr/>
        <p:txBody>
          <a:bodyPr/>
          <a:lstStyle/>
          <a:p>
            <a:pPr>
              <a:defRPr/>
            </a:pPr>
            <a:r>
              <a:rPr lang="en-US" dirty="0"/>
              <a:t>GIS data obtaining technologies</a:t>
            </a:r>
          </a:p>
        </p:txBody>
      </p:sp>
      <p:sp>
        <p:nvSpPr>
          <p:cNvPr id="43011" name="Content Placeholder 2">
            <a:extLst>
              <a:ext uri="{FF2B5EF4-FFF2-40B4-BE49-F238E27FC236}">
                <a16:creationId xmlns:a16="http://schemas.microsoft.com/office/drawing/2014/main" id="{FF0D3E8C-55C6-431D-B793-24426CD49DB0}"/>
              </a:ext>
            </a:extLst>
          </p:cNvPr>
          <p:cNvSpPr>
            <a:spLocks noGrp="1"/>
          </p:cNvSpPr>
          <p:nvPr>
            <p:ph idx="1"/>
          </p:nvPr>
        </p:nvSpPr>
        <p:spPr/>
        <p:txBody>
          <a:bodyPr/>
          <a:lstStyle/>
          <a:p>
            <a:r>
              <a:rPr lang="en-US" altLang="en-US"/>
              <a:t>Earth Observation Systems</a:t>
            </a:r>
          </a:p>
          <a:p>
            <a:r>
              <a:rPr lang="en-US" altLang="en-US"/>
              <a:t>Terrestrial, Aerial, Satellite … Platforms </a:t>
            </a:r>
          </a:p>
          <a:p>
            <a:pPr>
              <a:buFontTx/>
              <a:buNone/>
            </a:pPr>
            <a:endParaRPr lang="en-US" altLang="en-US"/>
          </a:p>
          <a:p>
            <a:endParaRPr lang="en-US" altLang="en-US"/>
          </a:p>
        </p:txBody>
      </p:sp>
      <p:pic>
        <p:nvPicPr>
          <p:cNvPr id="43012" name="Picture 4" descr="_EOS.jpg">
            <a:extLst>
              <a:ext uri="{FF2B5EF4-FFF2-40B4-BE49-F238E27FC236}">
                <a16:creationId xmlns:a16="http://schemas.microsoft.com/office/drawing/2014/main" id="{3413A7E1-F93B-49C4-80F8-A9ACB10801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743200"/>
            <a:ext cx="54102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70200" y="4267200"/>
            <a:ext cx="2362200" cy="181610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r>
              <a:rPr spc="-20" dirty="0"/>
              <a:t>W</a:t>
            </a:r>
            <a:r>
              <a:rPr spc="-15" dirty="0"/>
              <a:t>h</a:t>
            </a:r>
            <a:r>
              <a:rPr dirty="0"/>
              <a:t>a</a:t>
            </a:r>
            <a:r>
              <a:rPr spc="-15" dirty="0"/>
              <a:t>t</a:t>
            </a:r>
            <a:r>
              <a:rPr spc="-140" dirty="0"/>
              <a:t> </a:t>
            </a:r>
            <a:r>
              <a:rPr spc="15" dirty="0"/>
              <a:t>i</a:t>
            </a:r>
            <a:r>
              <a:rPr spc="-20" dirty="0"/>
              <a:t>s</a:t>
            </a:r>
            <a:r>
              <a:rPr dirty="0"/>
              <a:t> </a:t>
            </a:r>
            <a:r>
              <a:rPr spc="45" dirty="0"/>
              <a:t>B</a:t>
            </a:r>
            <a:r>
              <a:rPr spc="15" dirty="0"/>
              <a:t>i</a:t>
            </a:r>
            <a:r>
              <a:rPr spc="-25" dirty="0"/>
              <a:t>g</a:t>
            </a:r>
            <a:r>
              <a:rPr spc="-60" dirty="0"/>
              <a:t> </a:t>
            </a:r>
            <a:r>
              <a:rPr dirty="0"/>
              <a:t>Da</a:t>
            </a:r>
            <a:r>
              <a:rPr spc="-165" dirty="0"/>
              <a:t>t</a:t>
            </a:r>
            <a:r>
              <a:rPr dirty="0"/>
              <a:t>a?</a:t>
            </a:r>
          </a:p>
        </p:txBody>
      </p:sp>
      <p:sp>
        <p:nvSpPr>
          <p:cNvPr id="4" name="object 4"/>
          <p:cNvSpPr txBox="1"/>
          <p:nvPr/>
        </p:nvSpPr>
        <p:spPr>
          <a:xfrm>
            <a:off x="2231390" y="1512713"/>
            <a:ext cx="1600200" cy="430887"/>
          </a:xfrm>
          <a:prstGeom prst="rect">
            <a:avLst/>
          </a:prstGeom>
        </p:spPr>
        <p:txBody>
          <a:bodyPr vert="horz" wrap="square" lIns="0" tIns="0" rIns="0" bIns="0" rtlCol="0">
            <a:spAutoFit/>
          </a:bodyPr>
          <a:lstStyle/>
          <a:p>
            <a:pPr marL="241300" indent="-228600">
              <a:buFont typeface="Arial"/>
              <a:buChar char="•"/>
              <a:tabLst>
                <a:tab pos="241300" algn="l"/>
              </a:tabLst>
            </a:pPr>
            <a:r>
              <a:rPr sz="2800" spc="30" dirty="0">
                <a:solidFill>
                  <a:prstClr val="black"/>
                </a:solidFill>
                <a:latin typeface="Calibri"/>
                <a:cs typeface="Calibri"/>
              </a:rPr>
              <a:t>E</a:t>
            </a:r>
            <a:r>
              <a:rPr sz="2800" spc="-114" dirty="0">
                <a:solidFill>
                  <a:prstClr val="black"/>
                </a:solidFill>
                <a:latin typeface="Calibri"/>
                <a:cs typeface="Calibri"/>
              </a:rPr>
              <a:t>x</a:t>
            </a:r>
            <a:r>
              <a:rPr sz="2800" spc="-45" dirty="0">
                <a:solidFill>
                  <a:prstClr val="black"/>
                </a:solidFill>
                <a:latin typeface="Calibri"/>
                <a:cs typeface="Calibri"/>
              </a:rPr>
              <a:t>a</a:t>
            </a:r>
            <a:r>
              <a:rPr sz="2800" spc="-65" dirty="0">
                <a:solidFill>
                  <a:prstClr val="black"/>
                </a:solidFill>
                <a:latin typeface="Calibri"/>
                <a:cs typeface="Calibri"/>
              </a:rPr>
              <a:t>m</a:t>
            </a:r>
            <a:r>
              <a:rPr sz="2800" spc="25" dirty="0">
                <a:solidFill>
                  <a:prstClr val="black"/>
                </a:solidFill>
                <a:latin typeface="Calibri"/>
                <a:cs typeface="Calibri"/>
              </a:rPr>
              <a:t>p</a:t>
            </a:r>
            <a:r>
              <a:rPr sz="2800" spc="-45" dirty="0">
                <a:solidFill>
                  <a:prstClr val="black"/>
                </a:solidFill>
                <a:latin typeface="Calibri"/>
                <a:cs typeface="Calibri"/>
              </a:rPr>
              <a:t>l</a:t>
            </a:r>
            <a:r>
              <a:rPr sz="2800" spc="-10" dirty="0">
                <a:solidFill>
                  <a:prstClr val="black"/>
                </a:solidFill>
                <a:latin typeface="Calibri"/>
                <a:cs typeface="Calibri"/>
              </a:rPr>
              <a:t>e</a:t>
            </a:r>
            <a:r>
              <a:rPr sz="2800" dirty="0">
                <a:solidFill>
                  <a:prstClr val="black"/>
                </a:solidFill>
                <a:latin typeface="Calibri"/>
                <a:cs typeface="Calibri"/>
              </a:rPr>
              <a:t>s</a:t>
            </a:r>
            <a:endParaRPr sz="2800">
              <a:solidFill>
                <a:prstClr val="black"/>
              </a:solidFill>
              <a:latin typeface="Calibri"/>
              <a:cs typeface="Calibri"/>
            </a:endParaRPr>
          </a:p>
        </p:txBody>
      </p:sp>
      <p:sp>
        <p:nvSpPr>
          <p:cNvPr id="5" name="object 5"/>
          <p:cNvSpPr txBox="1"/>
          <p:nvPr/>
        </p:nvSpPr>
        <p:spPr>
          <a:xfrm>
            <a:off x="9813291" y="6416994"/>
            <a:ext cx="154305" cy="307777"/>
          </a:xfrm>
          <a:prstGeom prst="rect">
            <a:avLst/>
          </a:prstGeom>
        </p:spPr>
        <p:txBody>
          <a:bodyPr vert="horz" wrap="square" lIns="0" tIns="0" rIns="0" bIns="0" rtlCol="0">
            <a:spAutoFit/>
          </a:bodyPr>
          <a:lstStyle/>
          <a:p>
            <a:pPr marL="12700"/>
            <a:r>
              <a:rPr sz="2000" spc="-15" dirty="0">
                <a:solidFill>
                  <a:srgbClr val="898989"/>
                </a:solidFill>
                <a:latin typeface="Calibri"/>
                <a:cs typeface="Calibri"/>
              </a:rPr>
              <a:t>2</a:t>
            </a:r>
            <a:endParaRPr sz="2000">
              <a:solidFill>
                <a:prstClr val="black"/>
              </a:solidFill>
              <a:latin typeface="Calibri"/>
              <a:cs typeface="Calibri"/>
            </a:endParaRPr>
          </a:p>
        </p:txBody>
      </p:sp>
      <p:sp>
        <p:nvSpPr>
          <p:cNvPr id="6" name="object 6"/>
          <p:cNvSpPr/>
          <p:nvPr/>
        </p:nvSpPr>
        <p:spPr>
          <a:xfrm>
            <a:off x="4953000" y="3035300"/>
            <a:ext cx="838200" cy="635000"/>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3441700" y="2400300"/>
            <a:ext cx="1739900" cy="838200"/>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2311400" y="2019300"/>
            <a:ext cx="1092200" cy="381000"/>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3644900" y="2006600"/>
            <a:ext cx="1193800" cy="406400"/>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0" name="object 10"/>
          <p:cNvSpPr/>
          <p:nvPr/>
        </p:nvSpPr>
        <p:spPr>
          <a:xfrm>
            <a:off x="2247900" y="2679700"/>
            <a:ext cx="1346200" cy="317500"/>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1" name="object 11"/>
          <p:cNvSpPr/>
          <p:nvPr/>
        </p:nvSpPr>
        <p:spPr>
          <a:xfrm>
            <a:off x="5016500" y="2095500"/>
            <a:ext cx="711200" cy="711200"/>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12" name="object 12"/>
          <p:cNvSpPr/>
          <p:nvPr/>
        </p:nvSpPr>
        <p:spPr>
          <a:xfrm>
            <a:off x="2362200" y="3263900"/>
            <a:ext cx="1397000" cy="381000"/>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13" name="object 13"/>
          <p:cNvSpPr/>
          <p:nvPr/>
        </p:nvSpPr>
        <p:spPr>
          <a:xfrm>
            <a:off x="3898900" y="3238500"/>
            <a:ext cx="914400" cy="381000"/>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sp>
        <p:nvSpPr>
          <p:cNvPr id="14" name="object 14"/>
          <p:cNvSpPr txBox="1"/>
          <p:nvPr/>
        </p:nvSpPr>
        <p:spPr>
          <a:xfrm>
            <a:off x="2323207" y="3683567"/>
            <a:ext cx="3390900" cy="276999"/>
          </a:xfrm>
          <a:prstGeom prst="rect">
            <a:avLst/>
          </a:prstGeom>
        </p:spPr>
        <p:txBody>
          <a:bodyPr vert="horz" wrap="square" lIns="0" tIns="0" rIns="0" bIns="0" rtlCol="0">
            <a:spAutoFit/>
          </a:bodyPr>
          <a:lstStyle/>
          <a:p>
            <a:pPr marL="12700"/>
            <a:r>
              <a:rPr spc="45" dirty="0">
                <a:solidFill>
                  <a:prstClr val="black"/>
                </a:solidFill>
                <a:latin typeface="Calibri"/>
                <a:cs typeface="Calibri"/>
              </a:rPr>
              <a:t>I</a:t>
            </a:r>
            <a:r>
              <a:rPr spc="-50" dirty="0">
                <a:solidFill>
                  <a:prstClr val="black"/>
                </a:solidFill>
                <a:latin typeface="Calibri"/>
                <a:cs typeface="Calibri"/>
              </a:rPr>
              <a:t>n</a:t>
            </a:r>
            <a:r>
              <a:rPr spc="-15" dirty="0">
                <a:solidFill>
                  <a:prstClr val="black"/>
                </a:solidFill>
                <a:latin typeface="Calibri"/>
                <a:cs typeface="Calibri"/>
              </a:rPr>
              <a:t>t</a:t>
            </a:r>
            <a:r>
              <a:rPr spc="-10" dirty="0">
                <a:solidFill>
                  <a:prstClr val="black"/>
                </a:solidFill>
                <a:latin typeface="Calibri"/>
                <a:cs typeface="Calibri"/>
              </a:rPr>
              <a:t>e</a:t>
            </a:r>
            <a:r>
              <a:rPr spc="-40" dirty="0">
                <a:solidFill>
                  <a:prstClr val="black"/>
                </a:solidFill>
                <a:latin typeface="Calibri"/>
                <a:cs typeface="Calibri"/>
              </a:rPr>
              <a:t>r</a:t>
            </a:r>
            <a:r>
              <a:rPr spc="-50" dirty="0">
                <a:solidFill>
                  <a:prstClr val="black"/>
                </a:solidFill>
                <a:latin typeface="Calibri"/>
                <a:cs typeface="Calibri"/>
              </a:rPr>
              <a:t>n</a:t>
            </a:r>
            <a:r>
              <a:rPr spc="-10" dirty="0">
                <a:solidFill>
                  <a:prstClr val="black"/>
                </a:solidFill>
                <a:latin typeface="Calibri"/>
                <a:cs typeface="Calibri"/>
              </a:rPr>
              <a:t>et </a:t>
            </a:r>
            <a:r>
              <a:rPr spc="-50" dirty="0">
                <a:solidFill>
                  <a:prstClr val="black"/>
                </a:solidFill>
                <a:latin typeface="Calibri"/>
                <a:cs typeface="Calibri"/>
              </a:rPr>
              <a:t>d</a:t>
            </a:r>
            <a:r>
              <a:rPr spc="35" dirty="0">
                <a:solidFill>
                  <a:prstClr val="black"/>
                </a:solidFill>
                <a:latin typeface="Calibri"/>
                <a:cs typeface="Calibri"/>
              </a:rPr>
              <a:t>a</a:t>
            </a:r>
            <a:r>
              <a:rPr spc="-15" dirty="0">
                <a:solidFill>
                  <a:prstClr val="black"/>
                </a:solidFill>
                <a:latin typeface="Calibri"/>
                <a:cs typeface="Calibri"/>
              </a:rPr>
              <a:t>t</a:t>
            </a:r>
            <a:r>
              <a:rPr dirty="0">
                <a:solidFill>
                  <a:prstClr val="black"/>
                </a:solidFill>
                <a:latin typeface="Calibri"/>
                <a:cs typeface="Calibri"/>
              </a:rPr>
              <a:t>a</a:t>
            </a:r>
            <a:r>
              <a:rPr spc="30" dirty="0">
                <a:solidFill>
                  <a:prstClr val="black"/>
                </a:solidFill>
                <a:latin typeface="Calibri"/>
                <a:cs typeface="Calibri"/>
              </a:rPr>
              <a:t> </a:t>
            </a:r>
            <a:r>
              <a:rPr spc="-50" dirty="0">
                <a:solidFill>
                  <a:prstClr val="black"/>
                </a:solidFill>
                <a:latin typeface="Calibri"/>
                <a:cs typeface="Calibri"/>
              </a:rPr>
              <a:t>(</a:t>
            </a:r>
            <a:r>
              <a:rPr spc="-15" dirty="0">
                <a:solidFill>
                  <a:prstClr val="black"/>
                </a:solidFill>
                <a:latin typeface="Calibri"/>
                <a:cs typeface="Calibri"/>
              </a:rPr>
              <a:t>i</a:t>
            </a:r>
            <a:r>
              <a:rPr spc="-55" dirty="0">
                <a:solidFill>
                  <a:prstClr val="black"/>
                </a:solidFill>
                <a:latin typeface="Calibri"/>
                <a:cs typeface="Calibri"/>
              </a:rPr>
              <a:t>m</a:t>
            </a:r>
            <a:r>
              <a:rPr spc="35" dirty="0">
                <a:solidFill>
                  <a:prstClr val="black"/>
                </a:solidFill>
                <a:latin typeface="Calibri"/>
                <a:cs typeface="Calibri"/>
              </a:rPr>
              <a:t>a</a:t>
            </a:r>
            <a:r>
              <a:rPr spc="-60" dirty="0">
                <a:solidFill>
                  <a:prstClr val="black"/>
                </a:solidFill>
                <a:latin typeface="Calibri"/>
                <a:cs typeface="Calibri"/>
              </a:rPr>
              <a:t>g</a:t>
            </a:r>
            <a:r>
              <a:rPr spc="-10" dirty="0">
                <a:solidFill>
                  <a:prstClr val="black"/>
                </a:solidFill>
                <a:latin typeface="Calibri"/>
                <a:cs typeface="Calibri"/>
              </a:rPr>
              <a:t>e</a:t>
            </a:r>
            <a:r>
              <a:rPr dirty="0">
                <a:solidFill>
                  <a:prstClr val="black"/>
                </a:solidFill>
                <a:latin typeface="Calibri"/>
                <a:cs typeface="Calibri"/>
              </a:rPr>
              <a:t>s</a:t>
            </a:r>
            <a:r>
              <a:rPr spc="85" dirty="0">
                <a:solidFill>
                  <a:prstClr val="black"/>
                </a:solidFill>
                <a:latin typeface="Calibri"/>
                <a:cs typeface="Calibri"/>
              </a:rPr>
              <a:t> </a:t>
            </a:r>
            <a:r>
              <a:rPr spc="-50" dirty="0">
                <a:solidFill>
                  <a:prstClr val="black"/>
                </a:solidFill>
                <a:latin typeface="Calibri"/>
                <a:cs typeface="Calibri"/>
              </a:rPr>
              <a:t>f</a:t>
            </a:r>
            <a:r>
              <a:rPr spc="-40" dirty="0">
                <a:solidFill>
                  <a:prstClr val="black"/>
                </a:solidFill>
                <a:latin typeface="Calibri"/>
                <a:cs typeface="Calibri"/>
              </a:rPr>
              <a:t>r</a:t>
            </a:r>
            <a:r>
              <a:rPr spc="-50" dirty="0">
                <a:solidFill>
                  <a:prstClr val="black"/>
                </a:solidFill>
                <a:latin typeface="Calibri"/>
                <a:cs typeface="Calibri"/>
              </a:rPr>
              <a:t>o</a:t>
            </a:r>
            <a:r>
              <a:rPr spc="-15" dirty="0">
                <a:solidFill>
                  <a:prstClr val="black"/>
                </a:solidFill>
                <a:latin typeface="Calibri"/>
                <a:cs typeface="Calibri"/>
              </a:rPr>
              <a:t>m</a:t>
            </a:r>
            <a:r>
              <a:rPr spc="155" dirty="0">
                <a:solidFill>
                  <a:prstClr val="black"/>
                </a:solidFill>
                <a:latin typeface="Calibri"/>
                <a:cs typeface="Calibri"/>
              </a:rPr>
              <a:t> </a:t>
            </a:r>
            <a:r>
              <a:rPr spc="-15" dirty="0">
                <a:solidFill>
                  <a:prstClr val="black"/>
                </a:solidFill>
                <a:latin typeface="Calibri"/>
                <a:cs typeface="Calibri"/>
              </a:rPr>
              <a:t>t</a:t>
            </a:r>
            <a:r>
              <a:rPr spc="-60" dirty="0">
                <a:solidFill>
                  <a:prstClr val="black"/>
                </a:solidFill>
                <a:latin typeface="Calibri"/>
                <a:cs typeface="Calibri"/>
              </a:rPr>
              <a:t>h</a:t>
            </a:r>
            <a:r>
              <a:rPr spc="-10" dirty="0">
                <a:solidFill>
                  <a:prstClr val="black"/>
                </a:solidFill>
                <a:latin typeface="Calibri"/>
                <a:cs typeface="Calibri"/>
              </a:rPr>
              <a:t>e</a:t>
            </a:r>
            <a:r>
              <a:rPr spc="-5" dirty="0">
                <a:solidFill>
                  <a:prstClr val="black"/>
                </a:solidFill>
                <a:latin typeface="Calibri"/>
                <a:cs typeface="Calibri"/>
              </a:rPr>
              <a:t> w</a:t>
            </a:r>
            <a:r>
              <a:rPr spc="-10" dirty="0">
                <a:solidFill>
                  <a:prstClr val="black"/>
                </a:solidFill>
                <a:latin typeface="Calibri"/>
                <a:cs typeface="Calibri"/>
              </a:rPr>
              <a:t>e</a:t>
            </a:r>
            <a:r>
              <a:rPr spc="-50" dirty="0">
                <a:solidFill>
                  <a:prstClr val="black"/>
                </a:solidFill>
                <a:latin typeface="Calibri"/>
                <a:cs typeface="Calibri"/>
              </a:rPr>
              <a:t>b)</a:t>
            </a:r>
            <a:endParaRPr>
              <a:solidFill>
                <a:prstClr val="black"/>
              </a:solidFill>
              <a:latin typeface="Calibri"/>
              <a:cs typeface="Calibri"/>
            </a:endParaRPr>
          </a:p>
        </p:txBody>
      </p:sp>
      <p:sp>
        <p:nvSpPr>
          <p:cNvPr id="15" name="object 15"/>
          <p:cNvSpPr/>
          <p:nvPr/>
        </p:nvSpPr>
        <p:spPr>
          <a:xfrm>
            <a:off x="1739900" y="4991100"/>
            <a:ext cx="1447800" cy="965200"/>
          </a:xfrm>
          <a:prstGeom prst="rect">
            <a:avLst/>
          </a:prstGeom>
          <a:blipFill>
            <a:blip r:embed="rId12" cstate="print"/>
            <a:stretch>
              <a:fillRect/>
            </a:stretch>
          </a:blipFill>
        </p:spPr>
        <p:txBody>
          <a:bodyPr wrap="square" lIns="0" tIns="0" rIns="0" bIns="0" rtlCol="0"/>
          <a:lstStyle/>
          <a:p>
            <a:endParaRPr>
              <a:solidFill>
                <a:prstClr val="black"/>
              </a:solidFill>
              <a:latin typeface="Calibri"/>
            </a:endParaRPr>
          </a:p>
        </p:txBody>
      </p:sp>
      <p:sp>
        <p:nvSpPr>
          <p:cNvPr id="16" name="object 16"/>
          <p:cNvSpPr/>
          <p:nvPr/>
        </p:nvSpPr>
        <p:spPr>
          <a:xfrm>
            <a:off x="6591300" y="1676400"/>
            <a:ext cx="1270000" cy="876300"/>
          </a:xfrm>
          <a:prstGeom prst="rect">
            <a:avLst/>
          </a:prstGeom>
          <a:blipFill>
            <a:blip r:embed="rId13" cstate="print"/>
            <a:stretch>
              <a:fillRect/>
            </a:stretch>
          </a:blipFill>
        </p:spPr>
        <p:txBody>
          <a:bodyPr wrap="square" lIns="0" tIns="0" rIns="0" bIns="0" rtlCol="0"/>
          <a:lstStyle/>
          <a:p>
            <a:endParaRPr>
              <a:solidFill>
                <a:prstClr val="black"/>
              </a:solidFill>
              <a:latin typeface="Calibri"/>
            </a:endParaRPr>
          </a:p>
        </p:txBody>
      </p:sp>
      <p:sp>
        <p:nvSpPr>
          <p:cNvPr id="17" name="object 17"/>
          <p:cNvSpPr/>
          <p:nvPr/>
        </p:nvSpPr>
        <p:spPr>
          <a:xfrm>
            <a:off x="6591300" y="2692400"/>
            <a:ext cx="1270000" cy="876300"/>
          </a:xfrm>
          <a:prstGeom prst="rect">
            <a:avLst/>
          </a:prstGeom>
          <a:blipFill>
            <a:blip r:embed="rId14" cstate="print"/>
            <a:stretch>
              <a:fillRect/>
            </a:stretch>
          </a:blipFill>
        </p:spPr>
        <p:txBody>
          <a:bodyPr wrap="square" lIns="0" tIns="0" rIns="0" bIns="0" rtlCol="0"/>
          <a:lstStyle/>
          <a:p>
            <a:endParaRPr>
              <a:solidFill>
                <a:prstClr val="black"/>
              </a:solidFill>
              <a:latin typeface="Calibri"/>
            </a:endParaRPr>
          </a:p>
        </p:txBody>
      </p:sp>
      <p:sp>
        <p:nvSpPr>
          <p:cNvPr id="18" name="object 18"/>
          <p:cNvSpPr/>
          <p:nvPr/>
        </p:nvSpPr>
        <p:spPr>
          <a:xfrm>
            <a:off x="8001001" y="2667000"/>
            <a:ext cx="1269999" cy="901700"/>
          </a:xfrm>
          <a:prstGeom prst="rect">
            <a:avLst/>
          </a:prstGeom>
          <a:blipFill>
            <a:blip r:embed="rId15" cstate="print"/>
            <a:stretch>
              <a:fillRect/>
            </a:stretch>
          </a:blipFill>
        </p:spPr>
        <p:txBody>
          <a:bodyPr wrap="square" lIns="0" tIns="0" rIns="0" bIns="0" rtlCol="0"/>
          <a:lstStyle/>
          <a:p>
            <a:endParaRPr>
              <a:solidFill>
                <a:prstClr val="black"/>
              </a:solidFill>
              <a:latin typeface="Calibri"/>
            </a:endParaRPr>
          </a:p>
        </p:txBody>
      </p:sp>
      <p:sp>
        <p:nvSpPr>
          <p:cNvPr id="19" name="object 19"/>
          <p:cNvSpPr/>
          <p:nvPr/>
        </p:nvSpPr>
        <p:spPr>
          <a:xfrm>
            <a:off x="7988300" y="1676400"/>
            <a:ext cx="1257300" cy="876300"/>
          </a:xfrm>
          <a:prstGeom prst="rect">
            <a:avLst/>
          </a:prstGeom>
          <a:blipFill>
            <a:blip r:embed="rId16" cstate="print"/>
            <a:stretch>
              <a:fillRect/>
            </a:stretch>
          </a:blipFill>
        </p:spPr>
        <p:txBody>
          <a:bodyPr wrap="square" lIns="0" tIns="0" rIns="0" bIns="0" rtlCol="0"/>
          <a:lstStyle/>
          <a:p>
            <a:endParaRPr>
              <a:solidFill>
                <a:prstClr val="black"/>
              </a:solidFill>
              <a:latin typeface="Calibri"/>
            </a:endParaRPr>
          </a:p>
        </p:txBody>
      </p:sp>
      <p:sp>
        <p:nvSpPr>
          <p:cNvPr id="20" name="object 20"/>
          <p:cNvSpPr/>
          <p:nvPr/>
        </p:nvSpPr>
        <p:spPr>
          <a:xfrm>
            <a:off x="8267700" y="4178300"/>
            <a:ext cx="1485900" cy="990600"/>
          </a:xfrm>
          <a:prstGeom prst="rect">
            <a:avLst/>
          </a:prstGeom>
          <a:blipFill>
            <a:blip r:embed="rId17" cstate="print"/>
            <a:stretch>
              <a:fillRect/>
            </a:stretch>
          </a:blipFill>
        </p:spPr>
        <p:txBody>
          <a:bodyPr wrap="square" lIns="0" tIns="0" rIns="0" bIns="0" rtlCol="0"/>
          <a:lstStyle/>
          <a:p>
            <a:endParaRPr>
              <a:solidFill>
                <a:prstClr val="black"/>
              </a:solidFill>
              <a:latin typeface="Calibri"/>
            </a:endParaRPr>
          </a:p>
        </p:txBody>
      </p:sp>
      <p:sp>
        <p:nvSpPr>
          <p:cNvPr id="21" name="object 21"/>
          <p:cNvSpPr/>
          <p:nvPr/>
        </p:nvSpPr>
        <p:spPr>
          <a:xfrm>
            <a:off x="6756400" y="4152900"/>
            <a:ext cx="1435100" cy="1003300"/>
          </a:xfrm>
          <a:prstGeom prst="rect">
            <a:avLst/>
          </a:prstGeom>
          <a:blipFill>
            <a:blip r:embed="rId18" cstate="print"/>
            <a:stretch>
              <a:fillRect/>
            </a:stretch>
          </a:blipFill>
        </p:spPr>
        <p:txBody>
          <a:bodyPr wrap="square" lIns="0" tIns="0" rIns="0" bIns="0" rtlCol="0"/>
          <a:lstStyle/>
          <a:p>
            <a:endParaRPr>
              <a:solidFill>
                <a:prstClr val="black"/>
              </a:solidFill>
              <a:latin typeface="Calibri"/>
            </a:endParaRPr>
          </a:p>
        </p:txBody>
      </p:sp>
      <p:sp>
        <p:nvSpPr>
          <p:cNvPr id="22" name="object 22"/>
          <p:cNvSpPr txBox="1"/>
          <p:nvPr/>
        </p:nvSpPr>
        <p:spPr>
          <a:xfrm>
            <a:off x="1735369" y="6313142"/>
            <a:ext cx="3573145" cy="510396"/>
          </a:xfrm>
          <a:prstGeom prst="rect">
            <a:avLst/>
          </a:prstGeom>
        </p:spPr>
        <p:txBody>
          <a:bodyPr vert="horz" wrap="square" lIns="0" tIns="0" rIns="0" bIns="0" rtlCol="0">
            <a:spAutoFit/>
          </a:bodyPr>
          <a:lstStyle/>
          <a:p>
            <a:pPr marL="1226820"/>
            <a:r>
              <a:rPr spc="-60" dirty="0">
                <a:solidFill>
                  <a:prstClr val="black"/>
                </a:solidFill>
                <a:latin typeface="Calibri"/>
                <a:cs typeface="Calibri"/>
              </a:rPr>
              <a:t>M</a:t>
            </a:r>
            <a:r>
              <a:rPr spc="25" dirty="0">
                <a:solidFill>
                  <a:prstClr val="black"/>
                </a:solidFill>
                <a:latin typeface="Calibri"/>
                <a:cs typeface="Calibri"/>
              </a:rPr>
              <a:t>a</a:t>
            </a:r>
            <a:r>
              <a:rPr spc="-50" dirty="0">
                <a:solidFill>
                  <a:prstClr val="black"/>
                </a:solidFill>
                <a:latin typeface="Calibri"/>
                <a:cs typeface="Calibri"/>
              </a:rPr>
              <a:t>nu</a:t>
            </a:r>
            <a:r>
              <a:rPr spc="-55" dirty="0">
                <a:solidFill>
                  <a:prstClr val="black"/>
                </a:solidFill>
                <a:latin typeface="Calibri"/>
                <a:cs typeface="Calibri"/>
              </a:rPr>
              <a:t>f</a:t>
            </a:r>
            <a:r>
              <a:rPr spc="35" dirty="0">
                <a:solidFill>
                  <a:prstClr val="black"/>
                </a:solidFill>
                <a:latin typeface="Calibri"/>
                <a:cs typeface="Calibri"/>
              </a:rPr>
              <a:t>a</a:t>
            </a:r>
            <a:r>
              <a:rPr spc="25" dirty="0">
                <a:solidFill>
                  <a:prstClr val="black"/>
                </a:solidFill>
                <a:latin typeface="Calibri"/>
                <a:cs typeface="Calibri"/>
              </a:rPr>
              <a:t>c</a:t>
            </a:r>
            <a:r>
              <a:rPr spc="-15" dirty="0">
                <a:solidFill>
                  <a:prstClr val="black"/>
                </a:solidFill>
                <a:latin typeface="Calibri"/>
                <a:cs typeface="Calibri"/>
              </a:rPr>
              <a:t>t</a:t>
            </a:r>
            <a:r>
              <a:rPr spc="-50" dirty="0">
                <a:solidFill>
                  <a:prstClr val="black"/>
                </a:solidFill>
                <a:latin typeface="Calibri"/>
                <a:cs typeface="Calibri"/>
              </a:rPr>
              <a:t>u</a:t>
            </a:r>
            <a:r>
              <a:rPr spc="-40" dirty="0">
                <a:solidFill>
                  <a:prstClr val="black"/>
                </a:solidFill>
                <a:latin typeface="Calibri"/>
                <a:cs typeface="Calibri"/>
              </a:rPr>
              <a:t>r</a:t>
            </a:r>
            <a:r>
              <a:rPr spc="-10" dirty="0">
                <a:solidFill>
                  <a:prstClr val="black"/>
                </a:solidFill>
                <a:latin typeface="Calibri"/>
                <a:cs typeface="Calibri"/>
              </a:rPr>
              <a:t>e</a:t>
            </a:r>
            <a:r>
              <a:rPr spc="95" dirty="0">
                <a:solidFill>
                  <a:prstClr val="black"/>
                </a:solidFill>
                <a:latin typeface="Calibri"/>
                <a:cs typeface="Calibri"/>
              </a:rPr>
              <a:t> </a:t>
            </a:r>
            <a:r>
              <a:rPr spc="-5" dirty="0">
                <a:solidFill>
                  <a:prstClr val="black"/>
                </a:solidFill>
                <a:latin typeface="Calibri"/>
                <a:cs typeface="Calibri"/>
              </a:rPr>
              <a:t>se</a:t>
            </a:r>
            <a:r>
              <a:rPr spc="-50" dirty="0">
                <a:solidFill>
                  <a:prstClr val="black"/>
                </a:solidFill>
                <a:latin typeface="Calibri"/>
                <a:cs typeface="Calibri"/>
              </a:rPr>
              <a:t>n</a:t>
            </a:r>
            <a:r>
              <a:rPr spc="-5" dirty="0">
                <a:solidFill>
                  <a:prstClr val="black"/>
                </a:solidFill>
                <a:latin typeface="Calibri"/>
                <a:cs typeface="Calibri"/>
              </a:rPr>
              <a:t>s</a:t>
            </a:r>
            <a:r>
              <a:rPr spc="-50" dirty="0">
                <a:solidFill>
                  <a:prstClr val="black"/>
                </a:solidFill>
                <a:latin typeface="Calibri"/>
                <a:cs typeface="Calibri"/>
              </a:rPr>
              <a:t>o</a:t>
            </a:r>
            <a:r>
              <a:rPr spc="-10" dirty="0">
                <a:solidFill>
                  <a:prstClr val="black"/>
                </a:solidFill>
                <a:latin typeface="Calibri"/>
                <a:cs typeface="Calibri"/>
              </a:rPr>
              <a:t>r</a:t>
            </a:r>
            <a:r>
              <a:rPr spc="65" dirty="0">
                <a:solidFill>
                  <a:prstClr val="black"/>
                </a:solidFill>
                <a:latin typeface="Calibri"/>
                <a:cs typeface="Calibri"/>
              </a:rPr>
              <a:t> </a:t>
            </a:r>
            <a:r>
              <a:rPr spc="-50" dirty="0">
                <a:solidFill>
                  <a:prstClr val="black"/>
                </a:solidFill>
                <a:latin typeface="Calibri"/>
                <a:cs typeface="Calibri"/>
              </a:rPr>
              <a:t>d</a:t>
            </a:r>
            <a:r>
              <a:rPr spc="35" dirty="0">
                <a:solidFill>
                  <a:prstClr val="black"/>
                </a:solidFill>
                <a:latin typeface="Calibri"/>
                <a:cs typeface="Calibri"/>
              </a:rPr>
              <a:t>a</a:t>
            </a:r>
            <a:r>
              <a:rPr spc="-15" dirty="0">
                <a:solidFill>
                  <a:prstClr val="black"/>
                </a:solidFill>
                <a:latin typeface="Calibri"/>
                <a:cs typeface="Calibri"/>
              </a:rPr>
              <a:t>t</a:t>
            </a:r>
            <a:r>
              <a:rPr dirty="0">
                <a:solidFill>
                  <a:prstClr val="black"/>
                </a:solidFill>
                <a:latin typeface="Calibri"/>
                <a:cs typeface="Calibri"/>
              </a:rPr>
              <a:t>a</a:t>
            </a:r>
            <a:endParaRPr>
              <a:solidFill>
                <a:prstClr val="black"/>
              </a:solidFill>
              <a:latin typeface="Calibri"/>
              <a:cs typeface="Calibri"/>
            </a:endParaRPr>
          </a:p>
          <a:p>
            <a:pPr marL="12700">
              <a:spcBef>
                <a:spcPts val="455"/>
              </a:spcBef>
            </a:pPr>
            <a:r>
              <a:rPr sz="1100" spc="10" dirty="0">
                <a:solidFill>
                  <a:prstClr val="black"/>
                </a:solidFill>
                <a:latin typeface="Calibri"/>
                <a:cs typeface="Calibri"/>
              </a:rPr>
              <a:t>C</a:t>
            </a:r>
            <a:r>
              <a:rPr sz="1100" spc="20" dirty="0">
                <a:solidFill>
                  <a:prstClr val="black"/>
                </a:solidFill>
                <a:latin typeface="Calibri"/>
                <a:cs typeface="Calibri"/>
              </a:rPr>
              <a:t>op</a:t>
            </a:r>
            <a:r>
              <a:rPr sz="1100" spc="-5" dirty="0">
                <a:solidFill>
                  <a:prstClr val="black"/>
                </a:solidFill>
                <a:latin typeface="Calibri"/>
                <a:cs typeface="Calibri"/>
              </a:rPr>
              <a:t>y</a:t>
            </a:r>
            <a:r>
              <a:rPr sz="1100" spc="5" dirty="0">
                <a:solidFill>
                  <a:prstClr val="black"/>
                </a:solidFill>
                <a:latin typeface="Calibri"/>
                <a:cs typeface="Calibri"/>
              </a:rPr>
              <a:t>r</a:t>
            </a:r>
            <a:r>
              <a:rPr sz="1100" spc="45" dirty="0">
                <a:solidFill>
                  <a:prstClr val="black"/>
                </a:solidFill>
                <a:latin typeface="Calibri"/>
                <a:cs typeface="Calibri"/>
              </a:rPr>
              <a:t>i</a:t>
            </a:r>
            <a:r>
              <a:rPr sz="1100" spc="-30" dirty="0">
                <a:solidFill>
                  <a:prstClr val="black"/>
                </a:solidFill>
                <a:latin typeface="Calibri"/>
                <a:cs typeface="Calibri"/>
              </a:rPr>
              <a:t>g</a:t>
            </a:r>
            <a:r>
              <a:rPr sz="1100" spc="20" dirty="0">
                <a:solidFill>
                  <a:prstClr val="black"/>
                </a:solidFill>
                <a:latin typeface="Calibri"/>
                <a:cs typeface="Calibri"/>
              </a:rPr>
              <a:t>h</a:t>
            </a:r>
            <a:r>
              <a:rPr sz="1100" spc="-5" dirty="0">
                <a:solidFill>
                  <a:prstClr val="black"/>
                </a:solidFill>
                <a:latin typeface="Calibri"/>
                <a:cs typeface="Calibri"/>
              </a:rPr>
              <a:t>t</a:t>
            </a:r>
            <a:r>
              <a:rPr sz="1100" spc="-20" dirty="0">
                <a:solidFill>
                  <a:prstClr val="black"/>
                </a:solidFill>
                <a:latin typeface="Calibri"/>
                <a:cs typeface="Calibri"/>
              </a:rPr>
              <a:t> </a:t>
            </a:r>
            <a:r>
              <a:rPr sz="1100" spc="20" dirty="0">
                <a:solidFill>
                  <a:prstClr val="black"/>
                </a:solidFill>
                <a:latin typeface="Calibri"/>
                <a:cs typeface="Calibri"/>
              </a:rPr>
              <a:t>o</a:t>
            </a:r>
            <a:r>
              <a:rPr sz="1100" dirty="0">
                <a:solidFill>
                  <a:prstClr val="black"/>
                </a:solidFill>
                <a:latin typeface="Calibri"/>
                <a:cs typeface="Calibri"/>
              </a:rPr>
              <a:t>f</a:t>
            </a:r>
            <a:r>
              <a:rPr sz="1100" spc="-85" dirty="0">
                <a:solidFill>
                  <a:prstClr val="black"/>
                </a:solidFill>
                <a:latin typeface="Calibri"/>
                <a:cs typeface="Calibri"/>
              </a:rPr>
              <a:t> </a:t>
            </a:r>
            <a:r>
              <a:rPr sz="1100" spc="45" dirty="0">
                <a:solidFill>
                  <a:prstClr val="black"/>
                </a:solidFill>
                <a:latin typeface="Calibri"/>
                <a:cs typeface="Calibri"/>
              </a:rPr>
              <a:t>l</a:t>
            </a:r>
            <a:r>
              <a:rPr sz="1100" spc="20" dirty="0">
                <a:solidFill>
                  <a:prstClr val="black"/>
                </a:solidFill>
                <a:latin typeface="Calibri"/>
                <a:cs typeface="Calibri"/>
              </a:rPr>
              <a:t>o</a:t>
            </a:r>
            <a:r>
              <a:rPr sz="1100" spc="-30" dirty="0">
                <a:solidFill>
                  <a:prstClr val="black"/>
                </a:solidFill>
                <a:latin typeface="Calibri"/>
                <a:cs typeface="Calibri"/>
              </a:rPr>
              <a:t>g</a:t>
            </a:r>
            <a:r>
              <a:rPr sz="1100" spc="20" dirty="0">
                <a:solidFill>
                  <a:prstClr val="black"/>
                </a:solidFill>
                <a:latin typeface="Calibri"/>
                <a:cs typeface="Calibri"/>
              </a:rPr>
              <a:t>o</a:t>
            </a:r>
            <a:r>
              <a:rPr sz="1100" dirty="0">
                <a:solidFill>
                  <a:prstClr val="black"/>
                </a:solidFill>
                <a:latin typeface="Calibri"/>
                <a:cs typeface="Calibri"/>
              </a:rPr>
              <a:t>s</a:t>
            </a:r>
            <a:r>
              <a:rPr sz="1100" spc="-80" dirty="0">
                <a:solidFill>
                  <a:prstClr val="black"/>
                </a:solidFill>
                <a:latin typeface="Calibri"/>
                <a:cs typeface="Calibri"/>
              </a:rPr>
              <a:t> </a:t>
            </a:r>
            <a:r>
              <a:rPr sz="1100" spc="20" dirty="0">
                <a:solidFill>
                  <a:prstClr val="black"/>
                </a:solidFill>
                <a:latin typeface="Calibri"/>
                <a:cs typeface="Calibri"/>
              </a:rPr>
              <a:t>b</a:t>
            </a:r>
            <a:r>
              <a:rPr sz="1100" spc="-60" dirty="0">
                <a:solidFill>
                  <a:prstClr val="black"/>
                </a:solidFill>
                <a:latin typeface="Calibri"/>
                <a:cs typeface="Calibri"/>
              </a:rPr>
              <a:t>e</a:t>
            </a:r>
            <a:r>
              <a:rPr sz="1100" spc="45" dirty="0">
                <a:solidFill>
                  <a:prstClr val="black"/>
                </a:solidFill>
                <a:latin typeface="Calibri"/>
                <a:cs typeface="Calibri"/>
              </a:rPr>
              <a:t>l</a:t>
            </a:r>
            <a:r>
              <a:rPr sz="1100" spc="20" dirty="0">
                <a:solidFill>
                  <a:prstClr val="black"/>
                </a:solidFill>
                <a:latin typeface="Calibri"/>
                <a:cs typeface="Calibri"/>
              </a:rPr>
              <a:t>on</a:t>
            </a:r>
            <a:r>
              <a:rPr sz="1100" spc="-10" dirty="0">
                <a:solidFill>
                  <a:prstClr val="black"/>
                </a:solidFill>
                <a:latin typeface="Calibri"/>
                <a:cs typeface="Calibri"/>
              </a:rPr>
              <a:t>g</a:t>
            </a:r>
            <a:r>
              <a:rPr sz="1100" spc="-70" dirty="0">
                <a:solidFill>
                  <a:prstClr val="black"/>
                </a:solidFill>
                <a:latin typeface="Calibri"/>
                <a:cs typeface="Calibri"/>
              </a:rPr>
              <a:t> </a:t>
            </a:r>
            <a:r>
              <a:rPr sz="1100" spc="25" dirty="0">
                <a:solidFill>
                  <a:prstClr val="black"/>
                </a:solidFill>
                <a:latin typeface="Calibri"/>
                <a:cs typeface="Calibri"/>
              </a:rPr>
              <a:t>t</a:t>
            </a:r>
            <a:r>
              <a:rPr sz="1100" dirty="0">
                <a:solidFill>
                  <a:prstClr val="black"/>
                </a:solidFill>
                <a:latin typeface="Calibri"/>
                <a:cs typeface="Calibri"/>
              </a:rPr>
              <a:t>o</a:t>
            </a:r>
            <a:r>
              <a:rPr sz="1100" spc="-30" dirty="0">
                <a:solidFill>
                  <a:prstClr val="black"/>
                </a:solidFill>
                <a:latin typeface="Calibri"/>
                <a:cs typeface="Calibri"/>
              </a:rPr>
              <a:t> </a:t>
            </a:r>
            <a:r>
              <a:rPr sz="1100" spc="25" dirty="0">
                <a:solidFill>
                  <a:prstClr val="black"/>
                </a:solidFill>
                <a:latin typeface="Calibri"/>
                <a:cs typeface="Calibri"/>
              </a:rPr>
              <a:t>t</a:t>
            </a:r>
            <a:r>
              <a:rPr sz="1100" spc="20" dirty="0">
                <a:solidFill>
                  <a:prstClr val="black"/>
                </a:solidFill>
                <a:latin typeface="Calibri"/>
                <a:cs typeface="Calibri"/>
              </a:rPr>
              <a:t>h</a:t>
            </a:r>
            <a:r>
              <a:rPr sz="1100" spc="-10" dirty="0">
                <a:solidFill>
                  <a:prstClr val="black"/>
                </a:solidFill>
                <a:latin typeface="Calibri"/>
                <a:cs typeface="Calibri"/>
              </a:rPr>
              <a:t>e</a:t>
            </a:r>
            <a:r>
              <a:rPr sz="1100" spc="-100" dirty="0">
                <a:solidFill>
                  <a:prstClr val="black"/>
                </a:solidFill>
                <a:latin typeface="Calibri"/>
                <a:cs typeface="Calibri"/>
              </a:rPr>
              <a:t> </a:t>
            </a:r>
            <a:r>
              <a:rPr sz="1100" spc="25" dirty="0">
                <a:solidFill>
                  <a:prstClr val="black"/>
                </a:solidFill>
                <a:latin typeface="Calibri"/>
                <a:cs typeface="Calibri"/>
              </a:rPr>
              <a:t>c</a:t>
            </a:r>
            <a:r>
              <a:rPr sz="1100" spc="20" dirty="0">
                <a:solidFill>
                  <a:prstClr val="black"/>
                </a:solidFill>
                <a:latin typeface="Calibri"/>
                <a:cs typeface="Calibri"/>
              </a:rPr>
              <a:t>o</a:t>
            </a:r>
            <a:r>
              <a:rPr sz="1100" spc="5" dirty="0">
                <a:solidFill>
                  <a:prstClr val="black"/>
                </a:solidFill>
                <a:latin typeface="Calibri"/>
                <a:cs typeface="Calibri"/>
              </a:rPr>
              <a:t>m</a:t>
            </a:r>
            <a:r>
              <a:rPr sz="1100" spc="20" dirty="0">
                <a:solidFill>
                  <a:prstClr val="black"/>
                </a:solidFill>
                <a:latin typeface="Calibri"/>
                <a:cs typeface="Calibri"/>
              </a:rPr>
              <a:t>p</a:t>
            </a:r>
            <a:r>
              <a:rPr sz="1100" spc="-30" dirty="0">
                <a:solidFill>
                  <a:prstClr val="black"/>
                </a:solidFill>
                <a:latin typeface="Calibri"/>
                <a:cs typeface="Calibri"/>
              </a:rPr>
              <a:t>a</a:t>
            </a:r>
            <a:r>
              <a:rPr sz="1100" spc="20" dirty="0">
                <a:solidFill>
                  <a:prstClr val="black"/>
                </a:solidFill>
                <a:latin typeface="Calibri"/>
                <a:cs typeface="Calibri"/>
              </a:rPr>
              <a:t>n</a:t>
            </a:r>
            <a:r>
              <a:rPr sz="1100" spc="45" dirty="0">
                <a:solidFill>
                  <a:prstClr val="black"/>
                </a:solidFill>
                <a:latin typeface="Calibri"/>
                <a:cs typeface="Calibri"/>
              </a:rPr>
              <a:t>i</a:t>
            </a:r>
            <a:r>
              <a:rPr sz="1100" spc="-60" dirty="0">
                <a:solidFill>
                  <a:prstClr val="black"/>
                </a:solidFill>
                <a:latin typeface="Calibri"/>
                <a:cs typeface="Calibri"/>
              </a:rPr>
              <a:t>e</a:t>
            </a:r>
            <a:r>
              <a:rPr sz="1100" spc="-35" dirty="0">
                <a:solidFill>
                  <a:prstClr val="black"/>
                </a:solidFill>
                <a:latin typeface="Calibri"/>
                <a:cs typeface="Calibri"/>
              </a:rPr>
              <a:t>s</a:t>
            </a:r>
            <a:r>
              <a:rPr sz="1100" dirty="0">
                <a:solidFill>
                  <a:prstClr val="black"/>
                </a:solidFill>
                <a:latin typeface="Calibri"/>
                <a:cs typeface="Calibri"/>
              </a:rPr>
              <a:t>.</a:t>
            </a:r>
            <a:endParaRPr sz="1100">
              <a:solidFill>
                <a:prstClr val="black"/>
              </a:solidFill>
              <a:latin typeface="Calibri"/>
              <a:cs typeface="Calibri"/>
            </a:endParaRPr>
          </a:p>
        </p:txBody>
      </p:sp>
      <p:sp>
        <p:nvSpPr>
          <p:cNvPr id="23" name="object 23"/>
          <p:cNvSpPr txBox="1"/>
          <p:nvPr/>
        </p:nvSpPr>
        <p:spPr>
          <a:xfrm>
            <a:off x="6399350" y="3683567"/>
            <a:ext cx="3130550" cy="276999"/>
          </a:xfrm>
          <a:prstGeom prst="rect">
            <a:avLst/>
          </a:prstGeom>
        </p:spPr>
        <p:txBody>
          <a:bodyPr vert="horz" wrap="square" lIns="0" tIns="0" rIns="0" bIns="0" rtlCol="0">
            <a:spAutoFit/>
          </a:bodyPr>
          <a:lstStyle/>
          <a:p>
            <a:pPr marL="12700"/>
            <a:r>
              <a:rPr spc="20" dirty="0">
                <a:solidFill>
                  <a:prstClr val="black"/>
                </a:solidFill>
                <a:latin typeface="Calibri"/>
                <a:cs typeface="Calibri"/>
              </a:rPr>
              <a:t>E</a:t>
            </a:r>
            <a:r>
              <a:rPr spc="35" dirty="0">
                <a:solidFill>
                  <a:prstClr val="black"/>
                </a:solidFill>
                <a:latin typeface="Calibri"/>
                <a:cs typeface="Calibri"/>
              </a:rPr>
              <a:t>a</a:t>
            </a:r>
            <a:r>
              <a:rPr spc="-40" dirty="0">
                <a:solidFill>
                  <a:prstClr val="black"/>
                </a:solidFill>
                <a:latin typeface="Calibri"/>
                <a:cs typeface="Calibri"/>
              </a:rPr>
              <a:t>r</a:t>
            </a:r>
            <a:r>
              <a:rPr spc="-15" dirty="0">
                <a:solidFill>
                  <a:prstClr val="black"/>
                </a:solidFill>
                <a:latin typeface="Calibri"/>
                <a:cs typeface="Calibri"/>
              </a:rPr>
              <a:t>t</a:t>
            </a:r>
            <a:r>
              <a:rPr dirty="0">
                <a:solidFill>
                  <a:prstClr val="black"/>
                </a:solidFill>
                <a:latin typeface="Calibri"/>
                <a:cs typeface="Calibri"/>
              </a:rPr>
              <a:t>h</a:t>
            </a:r>
            <a:r>
              <a:rPr spc="-55" dirty="0">
                <a:solidFill>
                  <a:prstClr val="black"/>
                </a:solidFill>
                <a:latin typeface="Calibri"/>
                <a:cs typeface="Calibri"/>
              </a:rPr>
              <a:t> </a:t>
            </a:r>
            <a:r>
              <a:rPr spc="-50" dirty="0">
                <a:solidFill>
                  <a:prstClr val="black"/>
                </a:solidFill>
                <a:latin typeface="Calibri"/>
                <a:cs typeface="Calibri"/>
              </a:rPr>
              <a:t>ob</a:t>
            </a:r>
            <a:r>
              <a:rPr spc="-5" dirty="0">
                <a:solidFill>
                  <a:prstClr val="black"/>
                </a:solidFill>
                <a:latin typeface="Calibri"/>
                <a:cs typeface="Calibri"/>
              </a:rPr>
              <a:t>s</a:t>
            </a:r>
            <a:r>
              <a:rPr spc="-10" dirty="0">
                <a:solidFill>
                  <a:prstClr val="black"/>
                </a:solidFill>
                <a:latin typeface="Calibri"/>
                <a:cs typeface="Calibri"/>
              </a:rPr>
              <a:t>e</a:t>
            </a:r>
            <a:r>
              <a:rPr spc="-40" dirty="0">
                <a:solidFill>
                  <a:prstClr val="black"/>
                </a:solidFill>
                <a:latin typeface="Calibri"/>
                <a:cs typeface="Calibri"/>
              </a:rPr>
              <a:t>r</a:t>
            </a:r>
            <a:r>
              <a:rPr spc="-25" dirty="0">
                <a:solidFill>
                  <a:prstClr val="black"/>
                </a:solidFill>
                <a:latin typeface="Calibri"/>
                <a:cs typeface="Calibri"/>
              </a:rPr>
              <a:t>v</a:t>
            </a:r>
            <a:r>
              <a:rPr spc="35" dirty="0">
                <a:solidFill>
                  <a:prstClr val="black"/>
                </a:solidFill>
                <a:latin typeface="Calibri"/>
                <a:cs typeface="Calibri"/>
              </a:rPr>
              <a:t>a</a:t>
            </a:r>
            <a:r>
              <a:rPr spc="-15" dirty="0">
                <a:solidFill>
                  <a:prstClr val="black"/>
                </a:solidFill>
                <a:latin typeface="Calibri"/>
                <a:cs typeface="Calibri"/>
              </a:rPr>
              <a:t>ti</a:t>
            </a:r>
            <a:r>
              <a:rPr spc="-50" dirty="0">
                <a:solidFill>
                  <a:prstClr val="black"/>
                </a:solidFill>
                <a:latin typeface="Calibri"/>
                <a:cs typeface="Calibri"/>
              </a:rPr>
              <a:t>o</a:t>
            </a:r>
            <a:r>
              <a:rPr dirty="0">
                <a:solidFill>
                  <a:prstClr val="black"/>
                </a:solidFill>
                <a:latin typeface="Calibri"/>
                <a:cs typeface="Calibri"/>
              </a:rPr>
              <a:t>n</a:t>
            </a:r>
            <a:r>
              <a:rPr spc="150" dirty="0">
                <a:solidFill>
                  <a:prstClr val="black"/>
                </a:solidFill>
                <a:latin typeface="Calibri"/>
                <a:cs typeface="Calibri"/>
              </a:rPr>
              <a:t> </a:t>
            </a:r>
            <a:r>
              <a:rPr spc="-50" dirty="0">
                <a:solidFill>
                  <a:prstClr val="black"/>
                </a:solidFill>
                <a:latin typeface="Calibri"/>
                <a:cs typeface="Calibri"/>
              </a:rPr>
              <a:t>d</a:t>
            </a:r>
            <a:r>
              <a:rPr spc="35" dirty="0">
                <a:solidFill>
                  <a:prstClr val="black"/>
                </a:solidFill>
                <a:latin typeface="Calibri"/>
                <a:cs typeface="Calibri"/>
              </a:rPr>
              <a:t>a</a:t>
            </a:r>
            <a:r>
              <a:rPr spc="-15" dirty="0">
                <a:solidFill>
                  <a:prstClr val="black"/>
                </a:solidFill>
                <a:latin typeface="Calibri"/>
                <a:cs typeface="Calibri"/>
              </a:rPr>
              <a:t>t</a:t>
            </a:r>
            <a:r>
              <a:rPr dirty="0">
                <a:solidFill>
                  <a:prstClr val="black"/>
                </a:solidFill>
                <a:latin typeface="Calibri"/>
                <a:cs typeface="Calibri"/>
              </a:rPr>
              <a:t>a</a:t>
            </a:r>
            <a:r>
              <a:rPr spc="-70" dirty="0">
                <a:solidFill>
                  <a:prstClr val="black"/>
                </a:solidFill>
                <a:latin typeface="Calibri"/>
                <a:cs typeface="Calibri"/>
              </a:rPr>
              <a:t> </a:t>
            </a:r>
            <a:r>
              <a:rPr spc="-50" dirty="0">
                <a:solidFill>
                  <a:prstClr val="black"/>
                </a:solidFill>
                <a:latin typeface="Calibri"/>
                <a:cs typeface="Calibri"/>
              </a:rPr>
              <a:t>(n</a:t>
            </a:r>
            <a:r>
              <a:rPr spc="35" dirty="0">
                <a:solidFill>
                  <a:prstClr val="black"/>
                </a:solidFill>
                <a:latin typeface="Calibri"/>
                <a:cs typeface="Calibri"/>
              </a:rPr>
              <a:t>a</a:t>
            </a:r>
            <a:r>
              <a:rPr spc="-5" dirty="0">
                <a:solidFill>
                  <a:prstClr val="black"/>
                </a:solidFill>
                <a:latin typeface="Calibri"/>
                <a:cs typeface="Calibri"/>
              </a:rPr>
              <a:t>s</a:t>
            </a:r>
            <a:r>
              <a:rPr spc="35" dirty="0">
                <a:solidFill>
                  <a:prstClr val="black"/>
                </a:solidFill>
                <a:latin typeface="Calibri"/>
                <a:cs typeface="Calibri"/>
              </a:rPr>
              <a:t>a</a:t>
            </a:r>
            <a:r>
              <a:rPr spc="45" dirty="0">
                <a:solidFill>
                  <a:prstClr val="black"/>
                </a:solidFill>
                <a:latin typeface="Calibri"/>
                <a:cs typeface="Calibri"/>
              </a:rPr>
              <a:t>.</a:t>
            </a:r>
            <a:r>
              <a:rPr spc="-60" dirty="0">
                <a:solidFill>
                  <a:prstClr val="black"/>
                </a:solidFill>
                <a:latin typeface="Calibri"/>
                <a:cs typeface="Calibri"/>
              </a:rPr>
              <a:t>g</a:t>
            </a:r>
            <a:r>
              <a:rPr spc="-50" dirty="0">
                <a:solidFill>
                  <a:prstClr val="black"/>
                </a:solidFill>
                <a:latin typeface="Calibri"/>
                <a:cs typeface="Calibri"/>
              </a:rPr>
              <a:t>o</a:t>
            </a:r>
            <a:r>
              <a:rPr spc="-25" dirty="0">
                <a:solidFill>
                  <a:prstClr val="black"/>
                </a:solidFill>
                <a:latin typeface="Calibri"/>
                <a:cs typeface="Calibri"/>
              </a:rPr>
              <a:t>v</a:t>
            </a:r>
            <a:r>
              <a:rPr dirty="0">
                <a:solidFill>
                  <a:prstClr val="black"/>
                </a:solidFill>
                <a:latin typeface="Calibri"/>
                <a:cs typeface="Calibri"/>
              </a:rPr>
              <a:t>)</a:t>
            </a:r>
            <a:endParaRPr>
              <a:solidFill>
                <a:prstClr val="black"/>
              </a:solidFill>
              <a:latin typeface="Calibri"/>
              <a:cs typeface="Calibri"/>
            </a:endParaRPr>
          </a:p>
        </p:txBody>
      </p:sp>
      <p:sp>
        <p:nvSpPr>
          <p:cNvPr id="24" name="object 24"/>
          <p:cNvSpPr txBox="1"/>
          <p:nvPr/>
        </p:nvSpPr>
        <p:spPr>
          <a:xfrm>
            <a:off x="7302623" y="6241587"/>
            <a:ext cx="1506855" cy="276999"/>
          </a:xfrm>
          <a:prstGeom prst="rect">
            <a:avLst/>
          </a:prstGeom>
        </p:spPr>
        <p:txBody>
          <a:bodyPr vert="horz" wrap="square" lIns="0" tIns="0" rIns="0" bIns="0" rtlCol="0">
            <a:spAutoFit/>
          </a:bodyPr>
          <a:lstStyle/>
          <a:p>
            <a:pPr marL="12700"/>
            <a:r>
              <a:rPr spc="-40" dirty="0">
                <a:solidFill>
                  <a:prstClr val="black"/>
                </a:solidFill>
                <a:latin typeface="Calibri"/>
                <a:cs typeface="Calibri"/>
              </a:rPr>
              <a:t>H</a:t>
            </a:r>
            <a:r>
              <a:rPr spc="-10" dirty="0">
                <a:solidFill>
                  <a:prstClr val="black"/>
                </a:solidFill>
                <a:latin typeface="Calibri"/>
                <a:cs typeface="Calibri"/>
              </a:rPr>
              <a:t>e</a:t>
            </a:r>
            <a:r>
              <a:rPr spc="35" dirty="0">
                <a:solidFill>
                  <a:prstClr val="black"/>
                </a:solidFill>
                <a:latin typeface="Calibri"/>
                <a:cs typeface="Calibri"/>
              </a:rPr>
              <a:t>a</a:t>
            </a:r>
            <a:r>
              <a:rPr spc="-15" dirty="0">
                <a:solidFill>
                  <a:prstClr val="black"/>
                </a:solidFill>
                <a:latin typeface="Calibri"/>
                <a:cs typeface="Calibri"/>
              </a:rPr>
              <a:t>lt</a:t>
            </a:r>
            <a:r>
              <a:rPr spc="-50" dirty="0">
                <a:solidFill>
                  <a:prstClr val="black"/>
                </a:solidFill>
                <a:latin typeface="Calibri"/>
                <a:cs typeface="Calibri"/>
              </a:rPr>
              <a:t>h</a:t>
            </a:r>
            <a:r>
              <a:rPr spc="25" dirty="0">
                <a:solidFill>
                  <a:prstClr val="black"/>
                </a:solidFill>
                <a:latin typeface="Calibri"/>
                <a:cs typeface="Calibri"/>
              </a:rPr>
              <a:t>c</a:t>
            </a:r>
            <a:r>
              <a:rPr spc="35" dirty="0">
                <a:solidFill>
                  <a:prstClr val="black"/>
                </a:solidFill>
                <a:latin typeface="Calibri"/>
                <a:cs typeface="Calibri"/>
              </a:rPr>
              <a:t>a</a:t>
            </a:r>
            <a:r>
              <a:rPr spc="-40" dirty="0">
                <a:solidFill>
                  <a:prstClr val="black"/>
                </a:solidFill>
                <a:latin typeface="Calibri"/>
                <a:cs typeface="Calibri"/>
              </a:rPr>
              <a:t>r</a:t>
            </a:r>
            <a:r>
              <a:rPr spc="-10" dirty="0">
                <a:solidFill>
                  <a:prstClr val="black"/>
                </a:solidFill>
                <a:latin typeface="Calibri"/>
                <a:cs typeface="Calibri"/>
              </a:rPr>
              <a:t>e</a:t>
            </a:r>
            <a:r>
              <a:rPr spc="-5" dirty="0">
                <a:solidFill>
                  <a:prstClr val="black"/>
                </a:solidFill>
                <a:latin typeface="Calibri"/>
                <a:cs typeface="Calibri"/>
              </a:rPr>
              <a:t> </a:t>
            </a:r>
            <a:r>
              <a:rPr spc="-50" dirty="0">
                <a:solidFill>
                  <a:prstClr val="black"/>
                </a:solidFill>
                <a:latin typeface="Calibri"/>
                <a:cs typeface="Calibri"/>
              </a:rPr>
              <a:t>d</a:t>
            </a:r>
            <a:r>
              <a:rPr spc="35" dirty="0">
                <a:solidFill>
                  <a:prstClr val="black"/>
                </a:solidFill>
                <a:latin typeface="Calibri"/>
                <a:cs typeface="Calibri"/>
              </a:rPr>
              <a:t>a</a:t>
            </a:r>
            <a:r>
              <a:rPr spc="-15" dirty="0">
                <a:solidFill>
                  <a:prstClr val="black"/>
                </a:solidFill>
                <a:latin typeface="Calibri"/>
                <a:cs typeface="Calibri"/>
              </a:rPr>
              <a:t>t</a:t>
            </a:r>
            <a:r>
              <a:rPr dirty="0">
                <a:solidFill>
                  <a:prstClr val="black"/>
                </a:solidFill>
                <a:latin typeface="Calibri"/>
                <a:cs typeface="Calibri"/>
              </a:rPr>
              <a:t>a</a:t>
            </a:r>
            <a:endParaRPr>
              <a:solidFill>
                <a:prstClr val="black"/>
              </a:solidFill>
              <a:latin typeface="Calibri"/>
              <a:cs typeface="Calibri"/>
            </a:endParaRPr>
          </a:p>
        </p:txBody>
      </p:sp>
      <p:sp>
        <p:nvSpPr>
          <p:cNvPr id="25" name="object 25"/>
          <p:cNvSpPr/>
          <p:nvPr/>
        </p:nvSpPr>
        <p:spPr>
          <a:xfrm>
            <a:off x="7493000" y="5334000"/>
            <a:ext cx="1689100" cy="673100"/>
          </a:xfrm>
          <a:prstGeom prst="rect">
            <a:avLst/>
          </a:prstGeom>
          <a:blipFill>
            <a:blip r:embed="rId19" cstate="print"/>
            <a:stretch>
              <a:fillRect/>
            </a:stretch>
          </a:blipFill>
        </p:spPr>
        <p:txBody>
          <a:bodyPr wrap="square" lIns="0" tIns="0" rIns="0" bIns="0" rtlCol="0"/>
          <a:lstStyle/>
          <a:p>
            <a:endParaRPr>
              <a:solidFill>
                <a:prstClr val="black"/>
              </a:solidFill>
              <a:latin typeface="Calibri"/>
            </a:endParaRPr>
          </a:p>
        </p:txBody>
      </p:sp>
      <p:sp>
        <p:nvSpPr>
          <p:cNvPr id="26" name="object 26"/>
          <p:cNvSpPr/>
          <p:nvPr/>
        </p:nvSpPr>
        <p:spPr>
          <a:xfrm>
            <a:off x="4686300" y="5181600"/>
            <a:ext cx="1219200" cy="901700"/>
          </a:xfrm>
          <a:prstGeom prst="rect">
            <a:avLst/>
          </a:prstGeom>
          <a:blipFill>
            <a:blip r:embed="rId20" cstate="print"/>
            <a:stretch>
              <a:fillRect/>
            </a:stretch>
          </a:blipFill>
        </p:spPr>
        <p:txBody>
          <a:bodyPr wrap="square" lIns="0" tIns="0" rIns="0" bIns="0" rtlCol="0"/>
          <a:lstStyle/>
          <a:p>
            <a:endParaRPr>
              <a:solidFill>
                <a:prstClr val="black"/>
              </a:solidFill>
              <a:latin typeface="Calibri"/>
            </a:endParaRPr>
          </a:p>
        </p:txBody>
      </p:sp>
      <p:sp>
        <p:nvSpPr>
          <p:cNvPr id="27" name="object 27"/>
          <p:cNvSpPr txBox="1"/>
          <p:nvPr/>
        </p:nvSpPr>
        <p:spPr>
          <a:xfrm>
            <a:off x="1800427" y="5932230"/>
            <a:ext cx="1051560" cy="169277"/>
          </a:xfrm>
          <a:prstGeom prst="rect">
            <a:avLst/>
          </a:prstGeom>
        </p:spPr>
        <p:txBody>
          <a:bodyPr vert="horz" wrap="square" lIns="0" tIns="0" rIns="0" bIns="0" rtlCol="0">
            <a:spAutoFit/>
          </a:bodyPr>
          <a:lstStyle/>
          <a:p>
            <a:pPr marL="12700"/>
            <a:r>
              <a:rPr sz="1100" dirty="0">
                <a:solidFill>
                  <a:prstClr val="black"/>
                </a:solidFill>
                <a:latin typeface="Calibri"/>
                <a:cs typeface="Calibri"/>
                <a:hlinkClick r:id="rId21"/>
              </a:rPr>
              <a:t>www</a:t>
            </a:r>
            <a:r>
              <a:rPr sz="1100" spc="5" dirty="0">
                <a:solidFill>
                  <a:prstClr val="black"/>
                </a:solidFill>
                <a:latin typeface="Calibri"/>
                <a:cs typeface="Calibri"/>
                <a:hlinkClick r:id="rId21"/>
              </a:rPr>
              <a:t>.m</a:t>
            </a:r>
            <a:r>
              <a:rPr sz="1100" spc="-60" dirty="0">
                <a:solidFill>
                  <a:prstClr val="black"/>
                </a:solidFill>
                <a:latin typeface="Calibri"/>
                <a:cs typeface="Calibri"/>
                <a:hlinkClick r:id="rId21"/>
              </a:rPr>
              <a:t>e</a:t>
            </a:r>
            <a:r>
              <a:rPr sz="1100" spc="20" dirty="0">
                <a:solidFill>
                  <a:prstClr val="black"/>
                </a:solidFill>
                <a:latin typeface="Calibri"/>
                <a:cs typeface="Calibri"/>
                <a:hlinkClick r:id="rId21"/>
              </a:rPr>
              <a:t>.</a:t>
            </a:r>
            <a:r>
              <a:rPr sz="1100" spc="5" dirty="0">
                <a:solidFill>
                  <a:prstClr val="black"/>
                </a:solidFill>
                <a:latin typeface="Calibri"/>
                <a:cs typeface="Calibri"/>
                <a:hlinkClick r:id="rId21"/>
              </a:rPr>
              <a:t>m</a:t>
            </a:r>
            <a:r>
              <a:rPr sz="1100" spc="-75" dirty="0">
                <a:solidFill>
                  <a:prstClr val="black"/>
                </a:solidFill>
                <a:latin typeface="Calibri"/>
                <a:cs typeface="Calibri"/>
                <a:hlinkClick r:id="rId21"/>
              </a:rPr>
              <a:t>t</a:t>
            </a:r>
            <a:r>
              <a:rPr sz="1100" spc="20" dirty="0">
                <a:solidFill>
                  <a:prstClr val="black"/>
                </a:solidFill>
                <a:latin typeface="Calibri"/>
                <a:cs typeface="Calibri"/>
                <a:hlinkClick r:id="rId21"/>
              </a:rPr>
              <a:t>u</a:t>
            </a:r>
            <a:r>
              <a:rPr sz="1100" spc="-80" dirty="0">
                <a:solidFill>
                  <a:prstClr val="black"/>
                </a:solidFill>
                <a:latin typeface="Calibri"/>
                <a:cs typeface="Calibri"/>
                <a:hlinkClick r:id="rId21"/>
              </a:rPr>
              <a:t>.</a:t>
            </a:r>
            <a:r>
              <a:rPr sz="1100" spc="-60" dirty="0">
                <a:solidFill>
                  <a:prstClr val="black"/>
                </a:solidFill>
                <a:latin typeface="Calibri"/>
                <a:cs typeface="Calibri"/>
                <a:hlinkClick r:id="rId21"/>
              </a:rPr>
              <a:t>e</a:t>
            </a:r>
            <a:r>
              <a:rPr sz="1100" spc="20" dirty="0">
                <a:solidFill>
                  <a:prstClr val="black"/>
                </a:solidFill>
                <a:latin typeface="Calibri"/>
                <a:cs typeface="Calibri"/>
                <a:hlinkClick r:id="rId21"/>
              </a:rPr>
              <a:t>d</a:t>
            </a:r>
            <a:r>
              <a:rPr sz="1100" dirty="0">
                <a:solidFill>
                  <a:prstClr val="black"/>
                </a:solidFill>
                <a:latin typeface="Calibri"/>
                <a:cs typeface="Calibri"/>
                <a:hlinkClick r:id="rId21"/>
              </a:rPr>
              <a:t>u</a:t>
            </a:r>
            <a:endParaRPr sz="1100">
              <a:solidFill>
                <a:prstClr val="black"/>
              </a:solidFill>
              <a:latin typeface="Calibri"/>
              <a:cs typeface="Calibri"/>
            </a:endParaRPr>
          </a:p>
        </p:txBody>
      </p:sp>
      <p:sp>
        <p:nvSpPr>
          <p:cNvPr id="28" name="object 28"/>
          <p:cNvSpPr txBox="1"/>
          <p:nvPr/>
        </p:nvSpPr>
        <p:spPr>
          <a:xfrm>
            <a:off x="3279373" y="5964757"/>
            <a:ext cx="1138555" cy="169277"/>
          </a:xfrm>
          <a:prstGeom prst="rect">
            <a:avLst/>
          </a:prstGeom>
        </p:spPr>
        <p:txBody>
          <a:bodyPr vert="horz" wrap="square" lIns="0" tIns="0" rIns="0" bIns="0" rtlCol="0">
            <a:spAutoFit/>
          </a:bodyPr>
          <a:lstStyle/>
          <a:p>
            <a:pPr marL="12700"/>
            <a:r>
              <a:rPr sz="1100" dirty="0">
                <a:solidFill>
                  <a:prstClr val="black"/>
                </a:solidFill>
                <a:latin typeface="Calibri"/>
                <a:cs typeface="Calibri"/>
                <a:hlinkClick r:id="rId22"/>
              </a:rPr>
              <a:t>www</a:t>
            </a:r>
            <a:r>
              <a:rPr sz="1100" spc="10" dirty="0">
                <a:solidFill>
                  <a:prstClr val="black"/>
                </a:solidFill>
                <a:latin typeface="Calibri"/>
                <a:cs typeface="Calibri"/>
                <a:hlinkClick r:id="rId22"/>
              </a:rPr>
              <a:t>.</a:t>
            </a:r>
            <a:r>
              <a:rPr sz="1100" spc="-35" dirty="0">
                <a:solidFill>
                  <a:prstClr val="black"/>
                </a:solidFill>
                <a:latin typeface="Calibri"/>
                <a:cs typeface="Calibri"/>
                <a:hlinkClick r:id="rId22"/>
              </a:rPr>
              <a:t>s</a:t>
            </a:r>
            <a:r>
              <a:rPr sz="1100" spc="45" dirty="0">
                <a:solidFill>
                  <a:prstClr val="black"/>
                </a:solidFill>
                <a:latin typeface="Calibri"/>
                <a:cs typeface="Calibri"/>
                <a:hlinkClick r:id="rId22"/>
              </a:rPr>
              <a:t>li</a:t>
            </a:r>
            <a:r>
              <a:rPr sz="1100" spc="20" dirty="0">
                <a:solidFill>
                  <a:prstClr val="black"/>
                </a:solidFill>
                <a:latin typeface="Calibri"/>
                <a:cs typeface="Calibri"/>
                <a:hlinkClick r:id="rId22"/>
              </a:rPr>
              <a:t>d</a:t>
            </a:r>
            <a:r>
              <a:rPr sz="1100" spc="-60" dirty="0">
                <a:solidFill>
                  <a:prstClr val="black"/>
                </a:solidFill>
                <a:latin typeface="Calibri"/>
                <a:cs typeface="Calibri"/>
                <a:hlinkClick r:id="rId22"/>
              </a:rPr>
              <a:t>e</a:t>
            </a:r>
            <a:r>
              <a:rPr sz="1100" spc="-35" dirty="0">
                <a:solidFill>
                  <a:prstClr val="black"/>
                </a:solidFill>
                <a:latin typeface="Calibri"/>
                <a:cs typeface="Calibri"/>
                <a:hlinkClick r:id="rId22"/>
              </a:rPr>
              <a:t>s</a:t>
            </a:r>
            <a:r>
              <a:rPr sz="1100" spc="-80" dirty="0">
                <a:solidFill>
                  <a:prstClr val="black"/>
                </a:solidFill>
                <a:latin typeface="Calibri"/>
                <a:cs typeface="Calibri"/>
                <a:hlinkClick r:id="rId22"/>
              </a:rPr>
              <a:t>h</a:t>
            </a:r>
            <a:r>
              <a:rPr sz="1100" spc="-30" dirty="0">
                <a:solidFill>
                  <a:prstClr val="black"/>
                </a:solidFill>
                <a:latin typeface="Calibri"/>
                <a:cs typeface="Calibri"/>
                <a:hlinkClick r:id="rId22"/>
              </a:rPr>
              <a:t>a</a:t>
            </a:r>
            <a:r>
              <a:rPr sz="1100" spc="5" dirty="0">
                <a:solidFill>
                  <a:prstClr val="black"/>
                </a:solidFill>
                <a:latin typeface="Calibri"/>
                <a:cs typeface="Calibri"/>
                <a:hlinkClick r:id="rId22"/>
              </a:rPr>
              <a:t>r</a:t>
            </a:r>
            <a:r>
              <a:rPr sz="1100" spc="-60" dirty="0">
                <a:solidFill>
                  <a:prstClr val="black"/>
                </a:solidFill>
                <a:latin typeface="Calibri"/>
                <a:cs typeface="Calibri"/>
                <a:hlinkClick r:id="rId22"/>
              </a:rPr>
              <a:t>e</a:t>
            </a:r>
            <a:r>
              <a:rPr sz="1100" spc="20" dirty="0">
                <a:solidFill>
                  <a:prstClr val="black"/>
                </a:solidFill>
                <a:latin typeface="Calibri"/>
                <a:cs typeface="Calibri"/>
                <a:hlinkClick r:id="rId22"/>
              </a:rPr>
              <a:t>.</a:t>
            </a:r>
            <a:r>
              <a:rPr sz="1100" spc="-80" dirty="0">
                <a:solidFill>
                  <a:prstClr val="black"/>
                </a:solidFill>
                <a:latin typeface="Calibri"/>
                <a:cs typeface="Calibri"/>
                <a:hlinkClick r:id="rId22"/>
              </a:rPr>
              <a:t>n</a:t>
            </a:r>
            <a:r>
              <a:rPr sz="1100" spc="-60" dirty="0">
                <a:solidFill>
                  <a:prstClr val="black"/>
                </a:solidFill>
                <a:latin typeface="Calibri"/>
                <a:cs typeface="Calibri"/>
                <a:hlinkClick r:id="rId22"/>
              </a:rPr>
              <a:t>e</a:t>
            </a:r>
            <a:r>
              <a:rPr sz="1100" spc="-5" dirty="0">
                <a:solidFill>
                  <a:prstClr val="black"/>
                </a:solidFill>
                <a:latin typeface="Calibri"/>
                <a:cs typeface="Calibri"/>
                <a:hlinkClick r:id="rId22"/>
              </a:rPr>
              <a:t>t</a:t>
            </a:r>
            <a:endParaRPr sz="1100">
              <a:solidFill>
                <a:prstClr val="black"/>
              </a:solidFill>
              <a:latin typeface="Calibri"/>
              <a:cs typeface="Calibri"/>
            </a:endParaRPr>
          </a:p>
        </p:txBody>
      </p:sp>
      <p:sp>
        <p:nvSpPr>
          <p:cNvPr id="29" name="object 29"/>
          <p:cNvSpPr txBox="1"/>
          <p:nvPr/>
        </p:nvSpPr>
        <p:spPr>
          <a:xfrm>
            <a:off x="4773566" y="6083774"/>
            <a:ext cx="1153160" cy="169277"/>
          </a:xfrm>
          <a:prstGeom prst="rect">
            <a:avLst/>
          </a:prstGeom>
        </p:spPr>
        <p:txBody>
          <a:bodyPr vert="horz" wrap="square" lIns="0" tIns="0" rIns="0" bIns="0" rtlCol="0">
            <a:spAutoFit/>
          </a:bodyPr>
          <a:lstStyle/>
          <a:p>
            <a:pPr marL="12700"/>
            <a:r>
              <a:rPr sz="1100" dirty="0">
                <a:solidFill>
                  <a:prstClr val="black"/>
                </a:solidFill>
                <a:latin typeface="Calibri"/>
                <a:cs typeface="Calibri"/>
              </a:rPr>
              <a:t>v</a:t>
            </a:r>
            <a:r>
              <a:rPr sz="1100" spc="45" dirty="0">
                <a:solidFill>
                  <a:prstClr val="black"/>
                </a:solidFill>
                <a:latin typeface="Calibri"/>
                <a:cs typeface="Calibri"/>
              </a:rPr>
              <a:t>i</a:t>
            </a:r>
            <a:r>
              <a:rPr sz="1100" spc="-35" dirty="0">
                <a:solidFill>
                  <a:prstClr val="black"/>
                </a:solidFill>
                <a:latin typeface="Calibri"/>
                <a:cs typeface="Calibri"/>
              </a:rPr>
              <a:t>s</a:t>
            </a:r>
            <a:r>
              <a:rPr sz="1100" spc="45" dirty="0">
                <a:solidFill>
                  <a:prstClr val="black"/>
                </a:solidFill>
                <a:latin typeface="Calibri"/>
                <a:cs typeface="Calibri"/>
              </a:rPr>
              <a:t>i</a:t>
            </a:r>
            <a:r>
              <a:rPr sz="1100" spc="20" dirty="0">
                <a:solidFill>
                  <a:prstClr val="black"/>
                </a:solidFill>
                <a:latin typeface="Calibri"/>
                <a:cs typeface="Calibri"/>
              </a:rPr>
              <a:t>on.</a:t>
            </a:r>
            <a:r>
              <a:rPr sz="1100" spc="25" dirty="0">
                <a:solidFill>
                  <a:prstClr val="black"/>
                </a:solidFill>
                <a:latin typeface="Calibri"/>
                <a:cs typeface="Calibri"/>
              </a:rPr>
              <a:t>c</a:t>
            </a:r>
            <a:r>
              <a:rPr sz="1100" spc="-55" dirty="0">
                <a:solidFill>
                  <a:prstClr val="black"/>
                </a:solidFill>
                <a:latin typeface="Calibri"/>
                <a:cs typeface="Calibri"/>
              </a:rPr>
              <a:t>l</a:t>
            </a:r>
            <a:r>
              <a:rPr sz="1100" spc="20" dirty="0">
                <a:solidFill>
                  <a:prstClr val="black"/>
                </a:solidFill>
                <a:latin typeface="Calibri"/>
                <a:cs typeface="Calibri"/>
              </a:rPr>
              <a:t>o</a:t>
            </a:r>
            <a:r>
              <a:rPr sz="1100" spc="-80" dirty="0">
                <a:solidFill>
                  <a:prstClr val="black"/>
                </a:solidFill>
                <a:latin typeface="Calibri"/>
                <a:cs typeface="Calibri"/>
              </a:rPr>
              <a:t>u</a:t>
            </a:r>
            <a:r>
              <a:rPr sz="1100" spc="20" dirty="0">
                <a:solidFill>
                  <a:prstClr val="black"/>
                </a:solidFill>
                <a:latin typeface="Calibri"/>
                <a:cs typeface="Calibri"/>
              </a:rPr>
              <a:t>d</a:t>
            </a:r>
            <a:r>
              <a:rPr sz="1100" spc="-60" dirty="0">
                <a:solidFill>
                  <a:prstClr val="black"/>
                </a:solidFill>
                <a:latin typeface="Calibri"/>
                <a:cs typeface="Calibri"/>
              </a:rPr>
              <a:t>e</a:t>
            </a:r>
            <a:r>
              <a:rPr sz="1100" spc="5" dirty="0">
                <a:solidFill>
                  <a:prstClr val="black"/>
                </a:solidFill>
                <a:latin typeface="Calibri"/>
                <a:cs typeface="Calibri"/>
              </a:rPr>
              <a:t>r</a:t>
            </a:r>
            <a:r>
              <a:rPr sz="1100" spc="-30" dirty="0">
                <a:solidFill>
                  <a:prstClr val="black"/>
                </a:solidFill>
                <a:latin typeface="Calibri"/>
                <a:cs typeface="Calibri"/>
              </a:rPr>
              <a:t>a</a:t>
            </a:r>
            <a:r>
              <a:rPr sz="1100" spc="-80" dirty="0">
                <a:solidFill>
                  <a:prstClr val="black"/>
                </a:solidFill>
                <a:latin typeface="Calibri"/>
                <a:cs typeface="Calibri"/>
              </a:rPr>
              <a:t>.</a:t>
            </a:r>
            <a:r>
              <a:rPr sz="1100" spc="25" dirty="0">
                <a:solidFill>
                  <a:prstClr val="black"/>
                </a:solidFill>
                <a:latin typeface="Calibri"/>
                <a:cs typeface="Calibri"/>
              </a:rPr>
              <a:t>c</a:t>
            </a:r>
            <a:r>
              <a:rPr sz="1100" spc="-85" dirty="0">
                <a:solidFill>
                  <a:prstClr val="black"/>
                </a:solidFill>
                <a:latin typeface="Calibri"/>
                <a:cs typeface="Calibri"/>
              </a:rPr>
              <a:t>o</a:t>
            </a:r>
            <a:r>
              <a:rPr sz="1100" spc="-10" dirty="0">
                <a:solidFill>
                  <a:prstClr val="black"/>
                </a:solidFill>
                <a:latin typeface="Calibri"/>
                <a:cs typeface="Calibri"/>
              </a:rPr>
              <a:t>m</a:t>
            </a:r>
            <a:endParaRPr sz="1100">
              <a:solidFill>
                <a:prstClr val="black"/>
              </a:solidFill>
              <a:latin typeface="Calibri"/>
              <a:cs typeface="Calibri"/>
            </a:endParaRPr>
          </a:p>
        </p:txBody>
      </p:sp>
      <p:sp>
        <p:nvSpPr>
          <p:cNvPr id="30" name="object 30"/>
          <p:cNvSpPr txBox="1"/>
          <p:nvPr/>
        </p:nvSpPr>
        <p:spPr>
          <a:xfrm>
            <a:off x="7883503" y="6018226"/>
            <a:ext cx="1013460" cy="169277"/>
          </a:xfrm>
          <a:prstGeom prst="rect">
            <a:avLst/>
          </a:prstGeom>
        </p:spPr>
        <p:txBody>
          <a:bodyPr vert="horz" wrap="square" lIns="0" tIns="0" rIns="0" bIns="0" rtlCol="0">
            <a:spAutoFit/>
          </a:bodyPr>
          <a:lstStyle/>
          <a:p>
            <a:pPr marL="12700"/>
            <a:r>
              <a:rPr sz="1100" spc="20" dirty="0">
                <a:solidFill>
                  <a:prstClr val="black"/>
                </a:solidFill>
                <a:latin typeface="Calibri"/>
                <a:cs typeface="Calibri"/>
              </a:rPr>
              <a:t>d</a:t>
            </a:r>
            <a:r>
              <a:rPr sz="1100" spc="-30" dirty="0">
                <a:solidFill>
                  <a:prstClr val="black"/>
                </a:solidFill>
                <a:latin typeface="Calibri"/>
                <a:cs typeface="Calibri"/>
              </a:rPr>
              <a:t>a</a:t>
            </a:r>
            <a:r>
              <a:rPr sz="1100" spc="25" dirty="0">
                <a:solidFill>
                  <a:prstClr val="black"/>
                </a:solidFill>
                <a:latin typeface="Calibri"/>
                <a:cs typeface="Calibri"/>
              </a:rPr>
              <a:t>t</a:t>
            </a:r>
            <a:r>
              <a:rPr sz="1100" spc="-30" dirty="0">
                <a:solidFill>
                  <a:prstClr val="black"/>
                </a:solidFill>
                <a:latin typeface="Calibri"/>
                <a:cs typeface="Calibri"/>
              </a:rPr>
              <a:t>a</a:t>
            </a:r>
            <a:r>
              <a:rPr sz="1100" spc="25" dirty="0">
                <a:solidFill>
                  <a:prstClr val="black"/>
                </a:solidFill>
                <a:latin typeface="Calibri"/>
                <a:cs typeface="Calibri"/>
              </a:rPr>
              <a:t>c</a:t>
            </a:r>
            <a:r>
              <a:rPr sz="1100" spc="20" dirty="0">
                <a:solidFill>
                  <a:prstClr val="black"/>
                </a:solidFill>
                <a:latin typeface="Calibri"/>
                <a:cs typeface="Calibri"/>
              </a:rPr>
              <a:t>ono</a:t>
            </a:r>
            <a:r>
              <a:rPr sz="1100" spc="-90" dirty="0">
                <a:solidFill>
                  <a:prstClr val="black"/>
                </a:solidFill>
                <a:latin typeface="Calibri"/>
                <a:cs typeface="Calibri"/>
              </a:rPr>
              <a:t>m</a:t>
            </a:r>
            <a:r>
              <a:rPr sz="1100" spc="-5" dirty="0">
                <a:solidFill>
                  <a:prstClr val="black"/>
                </a:solidFill>
                <a:latin typeface="Calibri"/>
                <a:cs typeface="Calibri"/>
              </a:rPr>
              <a:t>y</a:t>
            </a:r>
            <a:r>
              <a:rPr sz="1100" spc="20" dirty="0">
                <a:solidFill>
                  <a:prstClr val="black"/>
                </a:solidFill>
                <a:latin typeface="Calibri"/>
                <a:cs typeface="Calibri"/>
              </a:rPr>
              <a:t>.</a:t>
            </a:r>
            <a:r>
              <a:rPr sz="1100" spc="-70" dirty="0">
                <a:solidFill>
                  <a:prstClr val="black"/>
                </a:solidFill>
                <a:latin typeface="Calibri"/>
                <a:cs typeface="Calibri"/>
              </a:rPr>
              <a:t>c</a:t>
            </a:r>
            <a:r>
              <a:rPr sz="1100" spc="20" dirty="0">
                <a:solidFill>
                  <a:prstClr val="black"/>
                </a:solidFill>
                <a:latin typeface="Calibri"/>
                <a:cs typeface="Calibri"/>
              </a:rPr>
              <a:t>o</a:t>
            </a:r>
            <a:r>
              <a:rPr sz="1100" spc="-10" dirty="0">
                <a:solidFill>
                  <a:prstClr val="black"/>
                </a:solidFill>
                <a:latin typeface="Calibri"/>
                <a:cs typeface="Calibri"/>
              </a:rPr>
              <a:t>m</a:t>
            </a:r>
            <a:endParaRPr sz="1100">
              <a:solidFill>
                <a:prstClr val="black"/>
              </a:solidFill>
              <a:latin typeface="Calibri"/>
              <a:cs typeface="Calibri"/>
            </a:endParaRPr>
          </a:p>
        </p:txBody>
      </p:sp>
      <p:sp>
        <p:nvSpPr>
          <p:cNvPr id="31" name="object 31"/>
          <p:cNvSpPr txBox="1"/>
          <p:nvPr/>
        </p:nvSpPr>
        <p:spPr>
          <a:xfrm>
            <a:off x="8423983" y="5135498"/>
            <a:ext cx="1153795" cy="169277"/>
          </a:xfrm>
          <a:prstGeom prst="rect">
            <a:avLst/>
          </a:prstGeom>
        </p:spPr>
        <p:txBody>
          <a:bodyPr vert="horz" wrap="square" lIns="0" tIns="0" rIns="0" bIns="0" rtlCol="0">
            <a:spAutoFit/>
          </a:bodyPr>
          <a:lstStyle/>
          <a:p>
            <a:pPr marL="12700"/>
            <a:r>
              <a:rPr sz="1100" spc="45" dirty="0">
                <a:solidFill>
                  <a:prstClr val="black"/>
                </a:solidFill>
                <a:latin typeface="Calibri"/>
                <a:cs typeface="Calibri"/>
              </a:rPr>
              <a:t>i</a:t>
            </a:r>
            <a:r>
              <a:rPr sz="1100" spc="20" dirty="0">
                <a:solidFill>
                  <a:prstClr val="black"/>
                </a:solidFill>
                <a:latin typeface="Calibri"/>
                <a:cs typeface="Calibri"/>
              </a:rPr>
              <a:t>b</a:t>
            </a:r>
            <a:r>
              <a:rPr sz="1100" spc="5" dirty="0">
                <a:solidFill>
                  <a:prstClr val="black"/>
                </a:solidFill>
                <a:latin typeface="Calibri"/>
                <a:cs typeface="Calibri"/>
              </a:rPr>
              <a:t>m</a:t>
            </a:r>
            <a:r>
              <a:rPr sz="1100" spc="20" dirty="0">
                <a:solidFill>
                  <a:prstClr val="black"/>
                </a:solidFill>
                <a:latin typeface="Calibri"/>
                <a:cs typeface="Calibri"/>
              </a:rPr>
              <a:t>b</a:t>
            </a:r>
            <a:r>
              <a:rPr sz="1100" spc="45" dirty="0">
                <a:solidFill>
                  <a:prstClr val="black"/>
                </a:solidFill>
                <a:latin typeface="Calibri"/>
                <a:cs typeface="Calibri"/>
              </a:rPr>
              <a:t>i</a:t>
            </a:r>
            <a:r>
              <a:rPr sz="1100" spc="-20" dirty="0">
                <a:solidFill>
                  <a:prstClr val="black"/>
                </a:solidFill>
                <a:latin typeface="Calibri"/>
                <a:cs typeface="Calibri"/>
              </a:rPr>
              <a:t>g</a:t>
            </a:r>
            <a:r>
              <a:rPr sz="1100" spc="20" dirty="0">
                <a:solidFill>
                  <a:prstClr val="black"/>
                </a:solidFill>
                <a:latin typeface="Calibri"/>
                <a:cs typeface="Calibri"/>
              </a:rPr>
              <a:t>d</a:t>
            </a:r>
            <a:r>
              <a:rPr sz="1100" spc="-30" dirty="0">
                <a:solidFill>
                  <a:prstClr val="black"/>
                </a:solidFill>
                <a:latin typeface="Calibri"/>
                <a:cs typeface="Calibri"/>
              </a:rPr>
              <a:t>a</a:t>
            </a:r>
            <a:r>
              <a:rPr sz="1100" spc="-75" dirty="0">
                <a:solidFill>
                  <a:prstClr val="black"/>
                </a:solidFill>
                <a:latin typeface="Calibri"/>
                <a:cs typeface="Calibri"/>
              </a:rPr>
              <a:t>t</a:t>
            </a:r>
            <a:r>
              <a:rPr sz="1100" spc="-30" dirty="0">
                <a:solidFill>
                  <a:prstClr val="black"/>
                </a:solidFill>
                <a:latin typeface="Calibri"/>
                <a:cs typeface="Calibri"/>
              </a:rPr>
              <a:t>a</a:t>
            </a:r>
            <a:r>
              <a:rPr sz="1100" spc="20" dirty="0">
                <a:solidFill>
                  <a:prstClr val="black"/>
                </a:solidFill>
                <a:latin typeface="Calibri"/>
                <a:cs typeface="Calibri"/>
              </a:rPr>
              <a:t>h</a:t>
            </a:r>
            <a:r>
              <a:rPr sz="1100" spc="-80" dirty="0">
                <a:solidFill>
                  <a:prstClr val="black"/>
                </a:solidFill>
                <a:latin typeface="Calibri"/>
                <a:cs typeface="Calibri"/>
              </a:rPr>
              <a:t>u</a:t>
            </a:r>
            <a:r>
              <a:rPr sz="1100" spc="20" dirty="0">
                <a:solidFill>
                  <a:prstClr val="black"/>
                </a:solidFill>
                <a:latin typeface="Calibri"/>
                <a:cs typeface="Calibri"/>
              </a:rPr>
              <a:t>b</a:t>
            </a:r>
            <a:r>
              <a:rPr sz="1100" spc="-80" dirty="0">
                <a:solidFill>
                  <a:prstClr val="black"/>
                </a:solidFill>
                <a:latin typeface="Calibri"/>
                <a:cs typeface="Calibri"/>
              </a:rPr>
              <a:t>.</a:t>
            </a:r>
            <a:r>
              <a:rPr sz="1100" spc="25" dirty="0">
                <a:solidFill>
                  <a:prstClr val="black"/>
                </a:solidFill>
                <a:latin typeface="Calibri"/>
                <a:cs typeface="Calibri"/>
              </a:rPr>
              <a:t>c</a:t>
            </a:r>
            <a:r>
              <a:rPr sz="1100" spc="-80" dirty="0">
                <a:solidFill>
                  <a:prstClr val="black"/>
                </a:solidFill>
                <a:latin typeface="Calibri"/>
                <a:cs typeface="Calibri"/>
              </a:rPr>
              <a:t>o</a:t>
            </a:r>
            <a:r>
              <a:rPr sz="1100" spc="-10" dirty="0">
                <a:solidFill>
                  <a:prstClr val="black"/>
                </a:solidFill>
                <a:latin typeface="Calibri"/>
                <a:cs typeface="Calibri"/>
              </a:rPr>
              <a:t>m</a:t>
            </a:r>
            <a:endParaRPr sz="1100">
              <a:solidFill>
                <a:prstClr val="black"/>
              </a:solidFill>
              <a:latin typeface="Calibri"/>
              <a:cs typeface="Calibri"/>
            </a:endParaRPr>
          </a:p>
        </p:txBody>
      </p:sp>
      <p:sp>
        <p:nvSpPr>
          <p:cNvPr id="32" name="object 32"/>
          <p:cNvSpPr txBox="1"/>
          <p:nvPr/>
        </p:nvSpPr>
        <p:spPr>
          <a:xfrm>
            <a:off x="7024913" y="5111038"/>
            <a:ext cx="827405" cy="169277"/>
          </a:xfrm>
          <a:prstGeom prst="rect">
            <a:avLst/>
          </a:prstGeom>
        </p:spPr>
        <p:txBody>
          <a:bodyPr vert="horz" wrap="square" lIns="0" tIns="0" rIns="0" bIns="0" rtlCol="0">
            <a:spAutoFit/>
          </a:bodyPr>
          <a:lstStyle/>
          <a:p>
            <a:pPr marL="12700"/>
            <a:r>
              <a:rPr sz="1100" spc="10" dirty="0">
                <a:solidFill>
                  <a:prstClr val="black"/>
                </a:solidFill>
                <a:latin typeface="Calibri"/>
                <a:cs typeface="Calibri"/>
              </a:rPr>
              <a:t>w</a:t>
            </a:r>
            <a:r>
              <a:rPr sz="1100" spc="45" dirty="0">
                <a:solidFill>
                  <a:prstClr val="black"/>
                </a:solidFill>
                <a:latin typeface="Calibri"/>
                <a:cs typeface="Calibri"/>
              </a:rPr>
              <a:t>i</a:t>
            </a:r>
            <a:r>
              <a:rPr sz="1100" spc="-10" dirty="0">
                <a:solidFill>
                  <a:prstClr val="black"/>
                </a:solidFill>
                <a:latin typeface="Calibri"/>
                <a:cs typeface="Calibri"/>
              </a:rPr>
              <a:t>k</a:t>
            </a:r>
            <a:r>
              <a:rPr sz="1100" spc="45" dirty="0">
                <a:solidFill>
                  <a:prstClr val="black"/>
                </a:solidFill>
                <a:latin typeface="Calibri"/>
                <a:cs typeface="Calibri"/>
              </a:rPr>
              <a:t>i</a:t>
            </a:r>
            <a:r>
              <a:rPr sz="1100" spc="5" dirty="0">
                <a:solidFill>
                  <a:prstClr val="black"/>
                </a:solidFill>
                <a:latin typeface="Calibri"/>
                <a:cs typeface="Calibri"/>
              </a:rPr>
              <a:t>m</a:t>
            </a:r>
            <a:r>
              <a:rPr sz="1100" spc="-60" dirty="0">
                <a:solidFill>
                  <a:prstClr val="black"/>
                </a:solidFill>
                <a:latin typeface="Calibri"/>
                <a:cs typeface="Calibri"/>
              </a:rPr>
              <a:t>e</a:t>
            </a:r>
            <a:r>
              <a:rPr sz="1100" spc="20" dirty="0">
                <a:solidFill>
                  <a:prstClr val="black"/>
                </a:solidFill>
                <a:latin typeface="Calibri"/>
                <a:cs typeface="Calibri"/>
              </a:rPr>
              <a:t>d</a:t>
            </a:r>
            <a:r>
              <a:rPr sz="1100" spc="45" dirty="0">
                <a:solidFill>
                  <a:prstClr val="black"/>
                </a:solidFill>
                <a:latin typeface="Calibri"/>
                <a:cs typeface="Calibri"/>
              </a:rPr>
              <a:t>i</a:t>
            </a:r>
            <a:r>
              <a:rPr sz="1100" spc="-30" dirty="0">
                <a:solidFill>
                  <a:prstClr val="black"/>
                </a:solidFill>
                <a:latin typeface="Calibri"/>
                <a:cs typeface="Calibri"/>
              </a:rPr>
              <a:t>a</a:t>
            </a:r>
            <a:r>
              <a:rPr sz="1100" spc="-80" dirty="0">
                <a:solidFill>
                  <a:prstClr val="black"/>
                </a:solidFill>
                <a:latin typeface="Calibri"/>
                <a:cs typeface="Calibri"/>
              </a:rPr>
              <a:t>.</a:t>
            </a:r>
            <a:r>
              <a:rPr sz="1100" spc="15" dirty="0">
                <a:solidFill>
                  <a:prstClr val="black"/>
                </a:solidFill>
                <a:latin typeface="Calibri"/>
                <a:cs typeface="Calibri"/>
              </a:rPr>
              <a:t>o</a:t>
            </a:r>
            <a:r>
              <a:rPr sz="1100" spc="-90" dirty="0">
                <a:solidFill>
                  <a:prstClr val="black"/>
                </a:solidFill>
                <a:latin typeface="Calibri"/>
                <a:cs typeface="Calibri"/>
              </a:rPr>
              <a:t>r</a:t>
            </a:r>
            <a:r>
              <a:rPr sz="1100" spc="-10" dirty="0">
                <a:solidFill>
                  <a:prstClr val="black"/>
                </a:solidFill>
                <a:latin typeface="Calibri"/>
                <a:cs typeface="Calibri"/>
              </a:rPr>
              <a:t>g</a:t>
            </a:r>
            <a:endParaRPr sz="1100">
              <a:solidFill>
                <a:prstClr val="black"/>
              </a:solidFill>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05900" y="2336800"/>
            <a:ext cx="1054100" cy="660400"/>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231391" y="550177"/>
            <a:ext cx="7729219" cy="677108"/>
          </a:xfrm>
          <a:prstGeom prst="rect">
            <a:avLst/>
          </a:prstGeom>
        </p:spPr>
        <p:txBody>
          <a:bodyPr vert="horz" wrap="square" lIns="0" tIns="0" rIns="0" bIns="0" rtlCol="0">
            <a:spAutoFit/>
          </a:bodyPr>
          <a:lstStyle/>
          <a:p>
            <a:pPr marL="12700"/>
            <a:r>
              <a:rPr lang="en-US" spc="-15" dirty="0"/>
              <a:t>Geospatial</a:t>
            </a:r>
            <a:r>
              <a:rPr spc="-65" dirty="0"/>
              <a:t> </a:t>
            </a:r>
            <a:r>
              <a:rPr spc="45" dirty="0"/>
              <a:t>B</a:t>
            </a:r>
            <a:r>
              <a:rPr spc="20" dirty="0"/>
              <a:t>i</a:t>
            </a:r>
            <a:r>
              <a:rPr spc="-25" dirty="0"/>
              <a:t>g</a:t>
            </a:r>
            <a:r>
              <a:rPr spc="-60" dirty="0"/>
              <a:t> </a:t>
            </a:r>
            <a:r>
              <a:rPr spc="-5" dirty="0"/>
              <a:t>D</a:t>
            </a:r>
            <a:r>
              <a:rPr spc="5" dirty="0"/>
              <a:t>a</a:t>
            </a:r>
            <a:r>
              <a:rPr spc="-165" dirty="0"/>
              <a:t>t</a:t>
            </a:r>
            <a:r>
              <a:rPr spc="-25" dirty="0"/>
              <a:t>a</a:t>
            </a:r>
            <a:r>
              <a:rPr spc="-65" dirty="0"/>
              <a:t> </a:t>
            </a:r>
            <a:r>
              <a:rPr spc="-30" dirty="0"/>
              <a:t>(</a:t>
            </a:r>
            <a:r>
              <a:rPr spc="-15" dirty="0"/>
              <a:t>S</a:t>
            </a:r>
            <a:r>
              <a:rPr spc="20" dirty="0"/>
              <a:t>B</a:t>
            </a:r>
            <a:r>
              <a:rPr spc="-5" dirty="0"/>
              <a:t>D</a:t>
            </a:r>
            <a:r>
              <a:rPr spc="-15" dirty="0"/>
              <a:t>)</a:t>
            </a:r>
          </a:p>
        </p:txBody>
      </p:sp>
      <p:sp>
        <p:nvSpPr>
          <p:cNvPr id="4" name="object 4"/>
          <p:cNvSpPr txBox="1"/>
          <p:nvPr/>
        </p:nvSpPr>
        <p:spPr>
          <a:xfrm>
            <a:off x="2231391" y="1512712"/>
            <a:ext cx="3960495" cy="2123658"/>
          </a:xfrm>
          <a:prstGeom prst="rect">
            <a:avLst/>
          </a:prstGeom>
        </p:spPr>
        <p:txBody>
          <a:bodyPr vert="horz" wrap="square" lIns="0" tIns="0" rIns="0" bIns="0" rtlCol="0">
            <a:spAutoFit/>
          </a:bodyPr>
          <a:lstStyle/>
          <a:p>
            <a:pPr marL="241300" indent="-228600">
              <a:buFont typeface="Arial"/>
              <a:buChar char="•"/>
              <a:tabLst>
                <a:tab pos="241300" algn="l"/>
              </a:tabLst>
            </a:pPr>
            <a:r>
              <a:rPr sz="2800" spc="10" dirty="0">
                <a:latin typeface="Calibri"/>
                <a:cs typeface="Calibri"/>
              </a:rPr>
              <a:t>G</a:t>
            </a:r>
            <a:r>
              <a:rPr sz="2800" spc="-10" dirty="0">
                <a:latin typeface="Calibri"/>
                <a:cs typeface="Calibri"/>
              </a:rPr>
              <a:t>e</a:t>
            </a:r>
            <a:r>
              <a:rPr sz="2800" spc="20" dirty="0">
                <a:latin typeface="Calibri"/>
                <a:cs typeface="Calibri"/>
              </a:rPr>
              <a:t>o</a:t>
            </a:r>
            <a:r>
              <a:rPr sz="2800" spc="40" dirty="0">
                <a:latin typeface="Calibri"/>
                <a:cs typeface="Calibri"/>
              </a:rPr>
              <a:t>-</a:t>
            </a:r>
            <a:r>
              <a:rPr sz="2800" spc="5" dirty="0">
                <a:latin typeface="Calibri"/>
                <a:cs typeface="Calibri"/>
              </a:rPr>
              <a:t>r</a:t>
            </a:r>
            <a:r>
              <a:rPr sz="2800" spc="-10" dirty="0">
                <a:latin typeface="Calibri"/>
                <a:cs typeface="Calibri"/>
              </a:rPr>
              <a:t>e</a:t>
            </a:r>
            <a:r>
              <a:rPr sz="2800" spc="-55" dirty="0">
                <a:latin typeface="Calibri"/>
                <a:cs typeface="Calibri"/>
              </a:rPr>
              <a:t>f</a:t>
            </a:r>
            <a:r>
              <a:rPr sz="2800" spc="-10" dirty="0">
                <a:latin typeface="Calibri"/>
                <a:cs typeface="Calibri"/>
              </a:rPr>
              <a:t>e</a:t>
            </a:r>
            <a:r>
              <a:rPr sz="2800" spc="5" dirty="0">
                <a:latin typeface="Calibri"/>
                <a:cs typeface="Calibri"/>
              </a:rPr>
              <a:t>r</a:t>
            </a:r>
            <a:r>
              <a:rPr sz="2800" spc="-10" dirty="0">
                <a:latin typeface="Calibri"/>
                <a:cs typeface="Calibri"/>
              </a:rPr>
              <a:t>e</a:t>
            </a:r>
            <a:r>
              <a:rPr sz="2800" spc="30" dirty="0">
                <a:latin typeface="Calibri"/>
                <a:cs typeface="Calibri"/>
              </a:rPr>
              <a:t>n</a:t>
            </a:r>
            <a:r>
              <a:rPr sz="2800" spc="-5" dirty="0">
                <a:latin typeface="Calibri"/>
                <a:cs typeface="Calibri"/>
              </a:rPr>
              <a:t>c</a:t>
            </a:r>
            <a:r>
              <a:rPr sz="2800" spc="-110" dirty="0">
                <a:latin typeface="Calibri"/>
                <a:cs typeface="Calibri"/>
              </a:rPr>
              <a:t>e</a:t>
            </a:r>
            <a:r>
              <a:rPr sz="2800" dirty="0">
                <a:latin typeface="Calibri"/>
                <a:cs typeface="Calibri"/>
              </a:rPr>
              <a:t>d</a:t>
            </a:r>
            <a:r>
              <a:rPr sz="2800" spc="-204" dirty="0">
                <a:latin typeface="Calibri"/>
                <a:cs typeface="Calibri"/>
              </a:rPr>
              <a:t> </a:t>
            </a:r>
            <a:r>
              <a:rPr sz="2800" spc="30" dirty="0">
                <a:latin typeface="Calibri"/>
                <a:cs typeface="Calibri"/>
              </a:rPr>
              <a:t>b</a:t>
            </a:r>
            <a:r>
              <a:rPr sz="2800" spc="-45" dirty="0">
                <a:latin typeface="Calibri"/>
                <a:cs typeface="Calibri"/>
              </a:rPr>
              <a:t>i</a:t>
            </a:r>
            <a:r>
              <a:rPr sz="2800" spc="-15" dirty="0">
                <a:latin typeface="Calibri"/>
                <a:cs typeface="Calibri"/>
              </a:rPr>
              <a:t>g</a:t>
            </a:r>
            <a:r>
              <a:rPr sz="2800" spc="-55" dirty="0">
                <a:latin typeface="Calibri"/>
                <a:cs typeface="Calibri"/>
              </a:rPr>
              <a:t> </a:t>
            </a:r>
            <a:r>
              <a:rPr sz="2800" spc="30" dirty="0">
                <a:latin typeface="Calibri"/>
                <a:cs typeface="Calibri"/>
              </a:rPr>
              <a:t>d</a:t>
            </a:r>
            <a:r>
              <a:rPr sz="2800" spc="-45" dirty="0">
                <a:latin typeface="Calibri"/>
                <a:cs typeface="Calibri"/>
              </a:rPr>
              <a:t>a</a:t>
            </a:r>
            <a:r>
              <a:rPr sz="2800" spc="-50" dirty="0">
                <a:latin typeface="Calibri"/>
                <a:cs typeface="Calibri"/>
              </a:rPr>
              <a:t>t</a:t>
            </a:r>
            <a:r>
              <a:rPr sz="2800" dirty="0">
                <a:latin typeface="Calibri"/>
                <a:cs typeface="Calibri"/>
              </a:rPr>
              <a:t>a</a:t>
            </a:r>
            <a:endParaRPr sz="2800">
              <a:latin typeface="Calibri"/>
              <a:cs typeface="Calibri"/>
            </a:endParaRPr>
          </a:p>
          <a:p>
            <a:pPr marL="241300" indent="-228600">
              <a:spcBef>
                <a:spcPts val="640"/>
              </a:spcBef>
              <a:buFont typeface="Arial"/>
              <a:buChar char="•"/>
              <a:tabLst>
                <a:tab pos="241300" algn="l"/>
              </a:tabLst>
            </a:pPr>
            <a:r>
              <a:rPr sz="2800" spc="30" dirty="0">
                <a:latin typeface="Calibri"/>
                <a:cs typeface="Calibri"/>
              </a:rPr>
              <a:t>E</a:t>
            </a:r>
            <a:r>
              <a:rPr sz="2800" spc="-114" dirty="0">
                <a:latin typeface="Calibri"/>
                <a:cs typeface="Calibri"/>
              </a:rPr>
              <a:t>x</a:t>
            </a:r>
            <a:r>
              <a:rPr sz="2800" spc="-45" dirty="0">
                <a:latin typeface="Calibri"/>
                <a:cs typeface="Calibri"/>
              </a:rPr>
              <a:t>a</a:t>
            </a:r>
            <a:r>
              <a:rPr sz="2800" spc="-65" dirty="0">
                <a:latin typeface="Calibri"/>
                <a:cs typeface="Calibri"/>
              </a:rPr>
              <a:t>m</a:t>
            </a:r>
            <a:r>
              <a:rPr sz="2800" spc="25" dirty="0">
                <a:latin typeface="Calibri"/>
                <a:cs typeface="Calibri"/>
              </a:rPr>
              <a:t>p</a:t>
            </a:r>
            <a:r>
              <a:rPr sz="2800" spc="-45" dirty="0">
                <a:latin typeface="Calibri"/>
                <a:cs typeface="Calibri"/>
              </a:rPr>
              <a:t>l</a:t>
            </a:r>
            <a:r>
              <a:rPr sz="2800" spc="-10" dirty="0">
                <a:latin typeface="Calibri"/>
                <a:cs typeface="Calibri"/>
              </a:rPr>
              <a:t>e</a:t>
            </a:r>
            <a:r>
              <a:rPr sz="2800" spc="5" dirty="0">
                <a:latin typeface="Calibri"/>
                <a:cs typeface="Calibri"/>
              </a:rPr>
              <a:t>s</a:t>
            </a:r>
            <a:r>
              <a:rPr sz="2800" spc="-10" dirty="0">
                <a:latin typeface="Calibri"/>
                <a:cs typeface="Calibri"/>
              </a:rPr>
              <a:t>:</a:t>
            </a:r>
            <a:endParaRPr sz="2800">
              <a:latin typeface="Calibri"/>
              <a:cs typeface="Calibri"/>
            </a:endParaRPr>
          </a:p>
          <a:p>
            <a:pPr marL="698500" lvl="1" indent="-228600">
              <a:spcBef>
                <a:spcPts val="240"/>
              </a:spcBef>
              <a:buFont typeface="Arial"/>
              <a:buChar char="•"/>
              <a:tabLst>
                <a:tab pos="698500" algn="l"/>
              </a:tabLst>
            </a:pPr>
            <a:r>
              <a:rPr sz="2400" spc="-35" dirty="0">
                <a:latin typeface="Calibri"/>
                <a:cs typeface="Calibri"/>
              </a:rPr>
              <a:t>G</a:t>
            </a:r>
            <a:r>
              <a:rPr sz="2400" spc="-55" dirty="0">
                <a:latin typeface="Calibri"/>
                <a:cs typeface="Calibri"/>
              </a:rPr>
              <a:t>P</a:t>
            </a:r>
            <a:r>
              <a:rPr sz="2400" dirty="0">
                <a:latin typeface="Calibri"/>
                <a:cs typeface="Calibri"/>
              </a:rPr>
              <a:t>S</a:t>
            </a:r>
            <a:r>
              <a:rPr sz="2400" spc="50" dirty="0">
                <a:latin typeface="Calibri"/>
                <a:cs typeface="Calibri"/>
              </a:rPr>
              <a:t> </a:t>
            </a:r>
            <a:r>
              <a:rPr sz="2400" spc="-15" dirty="0">
                <a:latin typeface="Calibri"/>
                <a:cs typeface="Calibri"/>
              </a:rPr>
              <a:t>t</a:t>
            </a:r>
            <a:r>
              <a:rPr sz="2400" spc="-50" dirty="0">
                <a:latin typeface="Calibri"/>
                <a:cs typeface="Calibri"/>
              </a:rPr>
              <a:t>r</a:t>
            </a:r>
            <a:r>
              <a:rPr sz="2400" spc="-55" dirty="0">
                <a:latin typeface="Calibri"/>
                <a:cs typeface="Calibri"/>
              </a:rPr>
              <a:t>a</a:t>
            </a:r>
            <a:r>
              <a:rPr sz="2400" spc="25" dirty="0">
                <a:latin typeface="Calibri"/>
                <a:cs typeface="Calibri"/>
              </a:rPr>
              <a:t>j</a:t>
            </a:r>
            <a:r>
              <a:rPr sz="2400" spc="-10" dirty="0">
                <a:latin typeface="Calibri"/>
                <a:cs typeface="Calibri"/>
              </a:rPr>
              <a:t>e</a:t>
            </a:r>
            <a:r>
              <a:rPr sz="2400" spc="-30" dirty="0">
                <a:latin typeface="Calibri"/>
                <a:cs typeface="Calibri"/>
              </a:rPr>
              <a:t>c</a:t>
            </a:r>
            <a:r>
              <a:rPr sz="2400" spc="-15" dirty="0">
                <a:latin typeface="Calibri"/>
                <a:cs typeface="Calibri"/>
              </a:rPr>
              <a:t>t</a:t>
            </a:r>
            <a:r>
              <a:rPr sz="2400" spc="35" dirty="0">
                <a:latin typeface="Calibri"/>
                <a:cs typeface="Calibri"/>
              </a:rPr>
              <a:t>o</a:t>
            </a:r>
            <a:r>
              <a:rPr sz="2400" spc="-50" dirty="0">
                <a:latin typeface="Calibri"/>
                <a:cs typeface="Calibri"/>
              </a:rPr>
              <a:t>r</a:t>
            </a:r>
            <a:r>
              <a:rPr sz="2400" spc="45" dirty="0">
                <a:latin typeface="Calibri"/>
                <a:cs typeface="Calibri"/>
              </a:rPr>
              <a:t>i</a:t>
            </a:r>
            <a:r>
              <a:rPr sz="2400" spc="-10" dirty="0">
                <a:latin typeface="Calibri"/>
                <a:cs typeface="Calibri"/>
              </a:rPr>
              <a:t>e</a:t>
            </a:r>
            <a:r>
              <a:rPr sz="2400" dirty="0">
                <a:latin typeface="Calibri"/>
                <a:cs typeface="Calibri"/>
              </a:rPr>
              <a:t>s</a:t>
            </a:r>
            <a:endParaRPr sz="2400">
              <a:latin typeface="Calibri"/>
              <a:cs typeface="Calibri"/>
            </a:endParaRPr>
          </a:p>
          <a:p>
            <a:pPr marL="698500" lvl="1" indent="-228600">
              <a:spcBef>
                <a:spcPts val="219"/>
              </a:spcBef>
              <a:buFont typeface="Arial"/>
              <a:buChar char="•"/>
              <a:tabLst>
                <a:tab pos="698500" algn="l"/>
              </a:tabLst>
            </a:pPr>
            <a:r>
              <a:rPr sz="2400" spc="20" dirty="0">
                <a:latin typeface="Calibri"/>
                <a:cs typeface="Calibri"/>
              </a:rPr>
              <a:t>C</a:t>
            </a:r>
            <a:r>
              <a:rPr sz="2400" spc="35" dirty="0">
                <a:latin typeface="Calibri"/>
                <a:cs typeface="Calibri"/>
              </a:rPr>
              <a:t>h</a:t>
            </a:r>
            <a:r>
              <a:rPr sz="2400" spc="-10" dirty="0">
                <a:latin typeface="Calibri"/>
                <a:cs typeface="Calibri"/>
              </a:rPr>
              <a:t>e</a:t>
            </a:r>
            <a:r>
              <a:rPr sz="2400" spc="-30" dirty="0">
                <a:latin typeface="Calibri"/>
                <a:cs typeface="Calibri"/>
              </a:rPr>
              <a:t>c</a:t>
            </a:r>
            <a:r>
              <a:rPr sz="2400" spc="-110" dirty="0">
                <a:latin typeface="Calibri"/>
                <a:cs typeface="Calibri"/>
              </a:rPr>
              <a:t>k</a:t>
            </a:r>
            <a:r>
              <a:rPr sz="2400" spc="-35" dirty="0">
                <a:latin typeface="Calibri"/>
                <a:cs typeface="Calibri"/>
              </a:rPr>
              <a:t>-</a:t>
            </a:r>
            <a:r>
              <a:rPr sz="2400" spc="45" dirty="0">
                <a:latin typeface="Calibri"/>
                <a:cs typeface="Calibri"/>
              </a:rPr>
              <a:t>i</a:t>
            </a:r>
            <a:r>
              <a:rPr sz="2400" dirty="0">
                <a:latin typeface="Calibri"/>
                <a:cs typeface="Calibri"/>
              </a:rPr>
              <a:t>n</a:t>
            </a:r>
            <a:r>
              <a:rPr sz="2400" spc="-105" dirty="0">
                <a:latin typeface="Calibri"/>
                <a:cs typeface="Calibri"/>
              </a:rPr>
              <a:t> </a:t>
            </a:r>
            <a:r>
              <a:rPr sz="2400" spc="-50" dirty="0">
                <a:latin typeface="Calibri"/>
                <a:cs typeface="Calibri"/>
              </a:rPr>
              <a:t>r</a:t>
            </a:r>
            <a:r>
              <a:rPr sz="2400" spc="-10" dirty="0">
                <a:latin typeface="Calibri"/>
                <a:cs typeface="Calibri"/>
              </a:rPr>
              <a:t>e</a:t>
            </a:r>
            <a:r>
              <a:rPr sz="2400" spc="-30" dirty="0">
                <a:latin typeface="Calibri"/>
                <a:cs typeface="Calibri"/>
              </a:rPr>
              <a:t>c</a:t>
            </a:r>
            <a:r>
              <a:rPr sz="2400" spc="35" dirty="0">
                <a:latin typeface="Calibri"/>
                <a:cs typeface="Calibri"/>
              </a:rPr>
              <a:t>o</a:t>
            </a:r>
            <a:r>
              <a:rPr sz="2400" spc="-50" dirty="0">
                <a:latin typeface="Calibri"/>
                <a:cs typeface="Calibri"/>
              </a:rPr>
              <a:t>r</a:t>
            </a:r>
            <a:r>
              <a:rPr sz="2400" spc="35" dirty="0">
                <a:latin typeface="Calibri"/>
                <a:cs typeface="Calibri"/>
              </a:rPr>
              <a:t>d</a:t>
            </a:r>
            <a:r>
              <a:rPr sz="2400" dirty="0">
                <a:latin typeface="Calibri"/>
                <a:cs typeface="Calibri"/>
              </a:rPr>
              <a:t>s</a:t>
            </a:r>
            <a:endParaRPr sz="2400">
              <a:latin typeface="Calibri"/>
              <a:cs typeface="Calibri"/>
            </a:endParaRPr>
          </a:p>
          <a:p>
            <a:pPr marL="698500" lvl="1" indent="-228600">
              <a:spcBef>
                <a:spcPts val="219"/>
              </a:spcBef>
              <a:buFont typeface="Arial"/>
              <a:buChar char="•"/>
              <a:tabLst>
                <a:tab pos="698500" algn="l"/>
              </a:tabLst>
            </a:pPr>
            <a:r>
              <a:rPr sz="2400" spc="25" dirty="0">
                <a:latin typeface="Calibri"/>
                <a:cs typeface="Calibri"/>
              </a:rPr>
              <a:t>E</a:t>
            </a:r>
            <a:r>
              <a:rPr sz="2400" spc="-55" dirty="0">
                <a:latin typeface="Calibri"/>
                <a:cs typeface="Calibri"/>
              </a:rPr>
              <a:t>a</a:t>
            </a:r>
            <a:r>
              <a:rPr sz="2400" spc="-50" dirty="0">
                <a:latin typeface="Calibri"/>
                <a:cs typeface="Calibri"/>
              </a:rPr>
              <a:t>r</a:t>
            </a:r>
            <a:r>
              <a:rPr sz="2400" spc="-15" dirty="0">
                <a:latin typeface="Calibri"/>
                <a:cs typeface="Calibri"/>
              </a:rPr>
              <a:t>t</a:t>
            </a:r>
            <a:r>
              <a:rPr sz="2400" dirty="0">
                <a:latin typeface="Calibri"/>
                <a:cs typeface="Calibri"/>
              </a:rPr>
              <a:t>h</a:t>
            </a:r>
            <a:r>
              <a:rPr sz="2400" spc="-5" dirty="0">
                <a:latin typeface="Calibri"/>
                <a:cs typeface="Calibri"/>
              </a:rPr>
              <a:t> </a:t>
            </a:r>
            <a:r>
              <a:rPr sz="2400" spc="35" dirty="0">
                <a:latin typeface="Calibri"/>
                <a:cs typeface="Calibri"/>
              </a:rPr>
              <a:t>ob</a:t>
            </a:r>
            <a:r>
              <a:rPr sz="2400" spc="-40" dirty="0">
                <a:latin typeface="Calibri"/>
                <a:cs typeface="Calibri"/>
              </a:rPr>
              <a:t>s</a:t>
            </a:r>
            <a:r>
              <a:rPr sz="2400" spc="-10" dirty="0">
                <a:latin typeface="Calibri"/>
                <a:cs typeface="Calibri"/>
              </a:rPr>
              <a:t>e</a:t>
            </a:r>
            <a:r>
              <a:rPr sz="2400" spc="-50" dirty="0">
                <a:latin typeface="Calibri"/>
                <a:cs typeface="Calibri"/>
              </a:rPr>
              <a:t>r</a:t>
            </a:r>
            <a:r>
              <a:rPr sz="2400" dirty="0">
                <a:latin typeface="Calibri"/>
                <a:cs typeface="Calibri"/>
              </a:rPr>
              <a:t>v</a:t>
            </a:r>
            <a:r>
              <a:rPr sz="2400" spc="-55" dirty="0">
                <a:latin typeface="Calibri"/>
                <a:cs typeface="Calibri"/>
              </a:rPr>
              <a:t>a</a:t>
            </a:r>
            <a:r>
              <a:rPr sz="2400" spc="-15" dirty="0">
                <a:latin typeface="Calibri"/>
                <a:cs typeface="Calibri"/>
              </a:rPr>
              <a:t>t</a:t>
            </a:r>
            <a:r>
              <a:rPr sz="2400" spc="45" dirty="0">
                <a:latin typeface="Calibri"/>
                <a:cs typeface="Calibri"/>
              </a:rPr>
              <a:t>i</a:t>
            </a:r>
            <a:r>
              <a:rPr sz="2400" spc="35" dirty="0">
                <a:latin typeface="Calibri"/>
                <a:cs typeface="Calibri"/>
              </a:rPr>
              <a:t>o</a:t>
            </a:r>
            <a:r>
              <a:rPr sz="2400" dirty="0">
                <a:latin typeface="Calibri"/>
                <a:cs typeface="Calibri"/>
              </a:rPr>
              <a:t>n</a:t>
            </a:r>
            <a:r>
              <a:rPr sz="2400" spc="-105" dirty="0">
                <a:latin typeface="Calibri"/>
                <a:cs typeface="Calibri"/>
              </a:rPr>
              <a:t> </a:t>
            </a:r>
            <a:r>
              <a:rPr sz="2400" spc="45" dirty="0">
                <a:latin typeface="Calibri"/>
                <a:cs typeface="Calibri"/>
              </a:rPr>
              <a:t>i</a:t>
            </a:r>
            <a:r>
              <a:rPr sz="2400" spc="-20" dirty="0">
                <a:latin typeface="Calibri"/>
                <a:cs typeface="Calibri"/>
              </a:rPr>
              <a:t>m</a:t>
            </a:r>
            <a:r>
              <a:rPr sz="2400" spc="-55" dirty="0">
                <a:latin typeface="Calibri"/>
                <a:cs typeface="Calibri"/>
              </a:rPr>
              <a:t>a</a:t>
            </a:r>
            <a:r>
              <a:rPr sz="2400" spc="-50" dirty="0">
                <a:latin typeface="Calibri"/>
                <a:cs typeface="Calibri"/>
              </a:rPr>
              <a:t>g</a:t>
            </a:r>
            <a:r>
              <a:rPr sz="2400" spc="-10" dirty="0">
                <a:latin typeface="Calibri"/>
                <a:cs typeface="Calibri"/>
              </a:rPr>
              <a:t>e</a:t>
            </a:r>
            <a:r>
              <a:rPr sz="2400" spc="-50" dirty="0">
                <a:latin typeface="Calibri"/>
                <a:cs typeface="Calibri"/>
              </a:rPr>
              <a:t>r</a:t>
            </a:r>
            <a:r>
              <a:rPr sz="2400" spc="-15" dirty="0">
                <a:latin typeface="Calibri"/>
                <a:cs typeface="Calibri"/>
              </a:rPr>
              <a:t>y</a:t>
            </a:r>
            <a:endParaRPr sz="2400">
              <a:latin typeface="Calibri"/>
              <a:cs typeface="Calibri"/>
            </a:endParaRPr>
          </a:p>
        </p:txBody>
      </p:sp>
      <p:sp>
        <p:nvSpPr>
          <p:cNvPr id="5" name="object 5"/>
          <p:cNvSpPr/>
          <p:nvPr/>
        </p:nvSpPr>
        <p:spPr>
          <a:xfrm>
            <a:off x="8369300" y="4800600"/>
            <a:ext cx="1828800" cy="10033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9401174" y="3508542"/>
            <a:ext cx="1155700" cy="9652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972300" y="1638300"/>
            <a:ext cx="1447800" cy="12319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724900" y="1676400"/>
            <a:ext cx="647700" cy="82550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9448800" y="1676400"/>
            <a:ext cx="749300" cy="736600"/>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060689" y="3543300"/>
            <a:ext cx="1270000" cy="8890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6337300" y="4660900"/>
            <a:ext cx="1612900" cy="1066800"/>
          </a:xfrm>
          <a:prstGeom prst="rect">
            <a:avLst/>
          </a:prstGeom>
          <a:blipFill>
            <a:blip r:embed="rId10" cstate="print"/>
            <a:stretch>
              <a:fillRect/>
            </a:stretch>
          </a:blipFill>
        </p:spPr>
        <p:txBody>
          <a:bodyPr wrap="square" lIns="0" tIns="0" rIns="0" bIns="0" rtlCol="0"/>
          <a:lstStyle/>
          <a:p>
            <a:endParaRPr/>
          </a:p>
        </p:txBody>
      </p:sp>
      <p:sp>
        <p:nvSpPr>
          <p:cNvPr id="12" name="object 12"/>
          <p:cNvSpPr txBox="1"/>
          <p:nvPr/>
        </p:nvSpPr>
        <p:spPr>
          <a:xfrm>
            <a:off x="2231391" y="3636676"/>
            <a:ext cx="5758815" cy="2782044"/>
          </a:xfrm>
          <a:prstGeom prst="rect">
            <a:avLst/>
          </a:prstGeom>
        </p:spPr>
        <p:txBody>
          <a:bodyPr vert="horz" wrap="square" lIns="0" tIns="0" rIns="0" bIns="0" rtlCol="0">
            <a:spAutoFit/>
          </a:bodyPr>
          <a:lstStyle/>
          <a:p>
            <a:pPr marL="698500" indent="-228600">
              <a:buFont typeface="Arial"/>
              <a:buChar char="•"/>
              <a:tabLst>
                <a:tab pos="698500" algn="l"/>
              </a:tabLst>
            </a:pPr>
            <a:r>
              <a:rPr lang="en-US" sz="2400" spc="-5" dirty="0">
                <a:latin typeface="Calibri"/>
                <a:cs typeface="Calibri"/>
              </a:rPr>
              <a:t>geospatial</a:t>
            </a:r>
            <a:r>
              <a:rPr sz="2400" spc="5" dirty="0">
                <a:latin typeface="Calibri"/>
                <a:cs typeface="Calibri"/>
              </a:rPr>
              <a:t> </a:t>
            </a:r>
            <a:r>
              <a:rPr sz="2400" spc="-10" dirty="0">
                <a:latin typeface="Calibri"/>
                <a:cs typeface="Calibri"/>
              </a:rPr>
              <a:t>e</a:t>
            </a:r>
            <a:r>
              <a:rPr sz="2400" dirty="0">
                <a:latin typeface="Calibri"/>
                <a:cs typeface="Calibri"/>
              </a:rPr>
              <a:t>v</a:t>
            </a:r>
            <a:r>
              <a:rPr sz="2400" spc="-10" dirty="0">
                <a:latin typeface="Calibri"/>
                <a:cs typeface="Calibri"/>
              </a:rPr>
              <a:t>e</a:t>
            </a:r>
            <a:r>
              <a:rPr sz="2400" spc="35" dirty="0">
                <a:latin typeface="Calibri"/>
                <a:cs typeface="Calibri"/>
              </a:rPr>
              <a:t>n</a:t>
            </a:r>
            <a:r>
              <a:rPr sz="2400" spc="-15" dirty="0">
                <a:latin typeface="Calibri"/>
                <a:cs typeface="Calibri"/>
              </a:rPr>
              <a:t>t</a:t>
            </a:r>
            <a:r>
              <a:rPr sz="2400" spc="-40" dirty="0">
                <a:latin typeface="Calibri"/>
                <a:cs typeface="Calibri"/>
              </a:rPr>
              <a:t>s</a:t>
            </a:r>
            <a:r>
              <a:rPr sz="2400" spc="-10" dirty="0">
                <a:latin typeface="Calibri"/>
                <a:cs typeface="Calibri"/>
              </a:rPr>
              <a:t>,</a:t>
            </a:r>
            <a:r>
              <a:rPr sz="2400" spc="-45" dirty="0">
                <a:latin typeface="Calibri"/>
                <a:cs typeface="Calibri"/>
              </a:rPr>
              <a:t> </a:t>
            </a:r>
            <a:r>
              <a:rPr sz="2400" spc="-10" dirty="0">
                <a:latin typeface="Calibri"/>
                <a:cs typeface="Calibri"/>
              </a:rPr>
              <a:t>e.</a:t>
            </a:r>
            <a:r>
              <a:rPr sz="2400" spc="-45" dirty="0">
                <a:latin typeface="Calibri"/>
                <a:cs typeface="Calibri"/>
              </a:rPr>
              <a:t>g</a:t>
            </a:r>
            <a:r>
              <a:rPr sz="2400" spc="-10" dirty="0">
                <a:latin typeface="Calibri"/>
                <a:cs typeface="Calibri"/>
              </a:rPr>
              <a:t>.,</a:t>
            </a:r>
            <a:r>
              <a:rPr sz="2400" spc="-45" dirty="0">
                <a:latin typeface="Calibri"/>
                <a:cs typeface="Calibri"/>
              </a:rPr>
              <a:t> </a:t>
            </a:r>
            <a:r>
              <a:rPr sz="2400" spc="-30" dirty="0">
                <a:latin typeface="Calibri"/>
                <a:cs typeface="Calibri"/>
              </a:rPr>
              <a:t>c</a:t>
            </a:r>
            <a:r>
              <a:rPr sz="2400" spc="-50" dirty="0">
                <a:latin typeface="Calibri"/>
                <a:cs typeface="Calibri"/>
              </a:rPr>
              <a:t>r</a:t>
            </a:r>
            <a:r>
              <a:rPr sz="2400" spc="45" dirty="0">
                <a:latin typeface="Calibri"/>
                <a:cs typeface="Calibri"/>
              </a:rPr>
              <a:t>i</a:t>
            </a:r>
            <a:r>
              <a:rPr sz="2400" spc="-40" dirty="0">
                <a:latin typeface="Calibri"/>
                <a:cs typeface="Calibri"/>
              </a:rPr>
              <a:t>m</a:t>
            </a:r>
            <a:r>
              <a:rPr sz="2400" spc="-10" dirty="0">
                <a:latin typeface="Calibri"/>
                <a:cs typeface="Calibri"/>
              </a:rPr>
              <a:t>e</a:t>
            </a:r>
            <a:r>
              <a:rPr sz="2400" spc="-40" dirty="0">
                <a:latin typeface="Calibri"/>
                <a:cs typeface="Calibri"/>
              </a:rPr>
              <a:t>s</a:t>
            </a:r>
            <a:r>
              <a:rPr sz="2400" spc="-10" dirty="0">
                <a:latin typeface="Calibri"/>
                <a:cs typeface="Calibri"/>
              </a:rPr>
              <a:t>,</a:t>
            </a:r>
            <a:r>
              <a:rPr sz="2400" spc="55" dirty="0">
                <a:latin typeface="Calibri"/>
                <a:cs typeface="Calibri"/>
              </a:rPr>
              <a:t> </a:t>
            </a:r>
            <a:r>
              <a:rPr sz="2400" spc="-50" dirty="0">
                <a:latin typeface="Calibri"/>
                <a:cs typeface="Calibri"/>
              </a:rPr>
              <a:t>a</a:t>
            </a:r>
            <a:r>
              <a:rPr sz="2400" spc="-30" dirty="0">
                <a:latin typeface="Calibri"/>
                <a:cs typeface="Calibri"/>
              </a:rPr>
              <a:t>cc</a:t>
            </a:r>
            <a:r>
              <a:rPr sz="2400" spc="45" dirty="0">
                <a:latin typeface="Calibri"/>
                <a:cs typeface="Calibri"/>
              </a:rPr>
              <a:t>i</a:t>
            </a:r>
            <a:r>
              <a:rPr sz="2400" spc="35" dirty="0">
                <a:latin typeface="Calibri"/>
                <a:cs typeface="Calibri"/>
              </a:rPr>
              <a:t>d</a:t>
            </a:r>
            <a:r>
              <a:rPr sz="2400" spc="-10" dirty="0">
                <a:latin typeface="Calibri"/>
                <a:cs typeface="Calibri"/>
              </a:rPr>
              <a:t>e</a:t>
            </a:r>
            <a:r>
              <a:rPr sz="2400" spc="35" dirty="0">
                <a:latin typeface="Calibri"/>
                <a:cs typeface="Calibri"/>
              </a:rPr>
              <a:t>n</a:t>
            </a:r>
            <a:r>
              <a:rPr sz="2400" spc="-15" dirty="0">
                <a:latin typeface="Calibri"/>
                <a:cs typeface="Calibri"/>
              </a:rPr>
              <a:t>t</a:t>
            </a:r>
            <a:r>
              <a:rPr sz="2400" dirty="0">
                <a:latin typeface="Calibri"/>
                <a:cs typeface="Calibri"/>
              </a:rPr>
              <a:t>s</a:t>
            </a:r>
          </a:p>
          <a:p>
            <a:pPr marL="698500" indent="-228600">
              <a:spcBef>
                <a:spcPts val="219"/>
              </a:spcBef>
              <a:buFont typeface="Arial"/>
              <a:buChar char="•"/>
              <a:tabLst>
                <a:tab pos="698500" algn="l"/>
              </a:tabLst>
            </a:pPr>
            <a:r>
              <a:rPr sz="2400" spc="20" dirty="0">
                <a:latin typeface="Calibri"/>
                <a:cs typeface="Calibri"/>
              </a:rPr>
              <a:t>C</a:t>
            </a:r>
            <a:r>
              <a:rPr sz="2400" spc="45" dirty="0">
                <a:latin typeface="Calibri"/>
                <a:cs typeface="Calibri"/>
              </a:rPr>
              <a:t>li</a:t>
            </a:r>
            <a:r>
              <a:rPr sz="2400" spc="-40" dirty="0">
                <a:latin typeface="Calibri"/>
                <a:cs typeface="Calibri"/>
              </a:rPr>
              <a:t>m</a:t>
            </a:r>
            <a:r>
              <a:rPr sz="2400" spc="-50" dirty="0">
                <a:latin typeface="Calibri"/>
                <a:cs typeface="Calibri"/>
              </a:rPr>
              <a:t>a</a:t>
            </a:r>
            <a:r>
              <a:rPr sz="2400" spc="-15" dirty="0">
                <a:latin typeface="Calibri"/>
                <a:cs typeface="Calibri"/>
              </a:rPr>
              <a:t>te</a:t>
            </a:r>
            <a:r>
              <a:rPr sz="2400" spc="-140" dirty="0">
                <a:latin typeface="Calibri"/>
                <a:cs typeface="Calibri"/>
              </a:rPr>
              <a:t> </a:t>
            </a:r>
            <a:r>
              <a:rPr sz="2400" spc="-40" dirty="0">
                <a:latin typeface="Calibri"/>
                <a:cs typeface="Calibri"/>
              </a:rPr>
              <a:t>m</a:t>
            </a:r>
            <a:r>
              <a:rPr sz="2400" spc="30" dirty="0">
                <a:latin typeface="Calibri"/>
                <a:cs typeface="Calibri"/>
              </a:rPr>
              <a:t>o</a:t>
            </a:r>
            <a:r>
              <a:rPr sz="2400" spc="35" dirty="0">
                <a:latin typeface="Calibri"/>
                <a:cs typeface="Calibri"/>
              </a:rPr>
              <a:t>d</a:t>
            </a:r>
            <a:r>
              <a:rPr sz="2400" spc="-10" dirty="0">
                <a:latin typeface="Calibri"/>
                <a:cs typeface="Calibri"/>
              </a:rPr>
              <a:t>e</a:t>
            </a:r>
            <a:r>
              <a:rPr sz="2400" dirty="0">
                <a:latin typeface="Calibri"/>
                <a:cs typeface="Calibri"/>
              </a:rPr>
              <a:t>l</a:t>
            </a:r>
            <a:r>
              <a:rPr sz="2400" spc="5" dirty="0">
                <a:latin typeface="Calibri"/>
                <a:cs typeface="Calibri"/>
              </a:rPr>
              <a:t> </a:t>
            </a:r>
            <a:r>
              <a:rPr sz="2400" spc="-40" dirty="0">
                <a:latin typeface="Calibri"/>
                <a:cs typeface="Calibri"/>
              </a:rPr>
              <a:t>s</a:t>
            </a:r>
            <a:r>
              <a:rPr sz="2400" spc="45" dirty="0">
                <a:latin typeface="Calibri"/>
                <a:cs typeface="Calibri"/>
              </a:rPr>
              <a:t>i</a:t>
            </a:r>
            <a:r>
              <a:rPr sz="2400" spc="-40" dirty="0">
                <a:latin typeface="Calibri"/>
                <a:cs typeface="Calibri"/>
              </a:rPr>
              <a:t>m</a:t>
            </a:r>
            <a:r>
              <a:rPr sz="2400" spc="35" dirty="0">
                <a:latin typeface="Calibri"/>
                <a:cs typeface="Calibri"/>
              </a:rPr>
              <a:t>u</a:t>
            </a:r>
            <a:r>
              <a:rPr sz="2400" spc="45" dirty="0">
                <a:latin typeface="Calibri"/>
                <a:cs typeface="Calibri"/>
              </a:rPr>
              <a:t>l</a:t>
            </a:r>
            <a:r>
              <a:rPr sz="2400" spc="-50" dirty="0">
                <a:latin typeface="Calibri"/>
                <a:cs typeface="Calibri"/>
              </a:rPr>
              <a:t>a</a:t>
            </a:r>
            <a:r>
              <a:rPr sz="2400" spc="-15" dirty="0">
                <a:latin typeface="Calibri"/>
                <a:cs typeface="Calibri"/>
              </a:rPr>
              <a:t>t</a:t>
            </a:r>
            <a:r>
              <a:rPr sz="2400" spc="45" dirty="0">
                <a:latin typeface="Calibri"/>
                <a:cs typeface="Calibri"/>
              </a:rPr>
              <a:t>i</a:t>
            </a:r>
            <a:r>
              <a:rPr sz="2400" spc="30" dirty="0">
                <a:latin typeface="Calibri"/>
                <a:cs typeface="Calibri"/>
              </a:rPr>
              <a:t>o</a:t>
            </a:r>
            <a:r>
              <a:rPr sz="2400" spc="35" dirty="0">
                <a:latin typeface="Calibri"/>
                <a:cs typeface="Calibri"/>
              </a:rPr>
              <a:t>n</a:t>
            </a:r>
            <a:r>
              <a:rPr sz="2400" dirty="0">
                <a:latin typeface="Calibri"/>
                <a:cs typeface="Calibri"/>
              </a:rPr>
              <a:t>s</a:t>
            </a:r>
          </a:p>
          <a:p>
            <a:pPr marL="241300" indent="-228600">
              <a:spcBef>
                <a:spcPts val="620"/>
              </a:spcBef>
              <a:buFont typeface="Arial"/>
              <a:buChar char="•"/>
              <a:tabLst>
                <a:tab pos="241300" algn="l"/>
              </a:tabLst>
            </a:pPr>
            <a:r>
              <a:rPr sz="2800" spc="5" dirty="0">
                <a:latin typeface="Calibri"/>
                <a:cs typeface="Calibri"/>
              </a:rPr>
              <a:t>W</a:t>
            </a:r>
            <a:r>
              <a:rPr sz="2800" spc="-75" dirty="0">
                <a:latin typeface="Calibri"/>
                <a:cs typeface="Calibri"/>
              </a:rPr>
              <a:t>h</a:t>
            </a:r>
            <a:r>
              <a:rPr sz="2800" spc="-15" dirty="0">
                <a:latin typeface="Calibri"/>
                <a:cs typeface="Calibri"/>
              </a:rPr>
              <a:t>y</a:t>
            </a:r>
            <a:r>
              <a:rPr sz="2800" spc="-5" dirty="0">
                <a:latin typeface="Calibri"/>
                <a:cs typeface="Calibri"/>
              </a:rPr>
              <a:t> </a:t>
            </a:r>
            <a:r>
              <a:rPr sz="2800" spc="-75" dirty="0">
                <a:latin typeface="Calibri"/>
                <a:cs typeface="Calibri"/>
              </a:rPr>
              <a:t>“</a:t>
            </a:r>
            <a:r>
              <a:rPr lang="en-US" sz="2800" spc="5" dirty="0">
                <a:latin typeface="Calibri"/>
                <a:cs typeface="Calibri"/>
              </a:rPr>
              <a:t>geospatial</a:t>
            </a:r>
            <a:r>
              <a:rPr sz="2800" dirty="0">
                <a:latin typeface="Calibri"/>
                <a:cs typeface="Calibri"/>
              </a:rPr>
              <a:t>”</a:t>
            </a:r>
            <a:r>
              <a:rPr sz="2800" spc="195" dirty="0">
                <a:latin typeface="Calibri"/>
                <a:cs typeface="Calibri"/>
              </a:rPr>
              <a:t> </a:t>
            </a:r>
            <a:r>
              <a:rPr sz="2800" spc="-65" dirty="0">
                <a:latin typeface="Calibri"/>
                <a:cs typeface="Calibri"/>
              </a:rPr>
              <a:t>m</a:t>
            </a:r>
            <a:r>
              <a:rPr sz="2800" spc="-45" dirty="0">
                <a:latin typeface="Calibri"/>
                <a:cs typeface="Calibri"/>
              </a:rPr>
              <a:t>a</a:t>
            </a:r>
            <a:r>
              <a:rPr sz="2800" spc="-50" dirty="0">
                <a:latin typeface="Calibri"/>
                <a:cs typeface="Calibri"/>
              </a:rPr>
              <a:t>tt</a:t>
            </a:r>
            <a:r>
              <a:rPr sz="2800" spc="-10" dirty="0">
                <a:latin typeface="Calibri"/>
                <a:cs typeface="Calibri"/>
              </a:rPr>
              <a:t>e</a:t>
            </a:r>
            <a:r>
              <a:rPr sz="2800" spc="5" dirty="0">
                <a:latin typeface="Calibri"/>
                <a:cs typeface="Calibri"/>
              </a:rPr>
              <a:t>rs</a:t>
            </a:r>
            <a:r>
              <a:rPr sz="2800" dirty="0">
                <a:latin typeface="Calibri"/>
                <a:cs typeface="Calibri"/>
              </a:rPr>
              <a:t>?</a:t>
            </a:r>
          </a:p>
          <a:p>
            <a:pPr marL="698500" lvl="1" indent="-228600">
              <a:spcBef>
                <a:spcPts val="240"/>
              </a:spcBef>
              <a:buFont typeface="Arial"/>
              <a:buChar char="•"/>
              <a:tabLst>
                <a:tab pos="698500" algn="l"/>
              </a:tabLst>
            </a:pPr>
            <a:r>
              <a:rPr sz="2400" spc="-15" dirty="0">
                <a:latin typeface="Calibri"/>
                <a:cs typeface="Calibri"/>
              </a:rPr>
              <a:t>I</a:t>
            </a:r>
            <a:r>
              <a:rPr sz="2400" spc="-40" dirty="0">
                <a:latin typeface="Calibri"/>
                <a:cs typeface="Calibri"/>
              </a:rPr>
              <a:t>m</a:t>
            </a:r>
            <a:r>
              <a:rPr sz="2400" spc="35" dirty="0">
                <a:latin typeface="Calibri"/>
                <a:cs typeface="Calibri"/>
              </a:rPr>
              <a:t>p</a:t>
            </a:r>
            <a:r>
              <a:rPr sz="2400" spc="-55" dirty="0">
                <a:latin typeface="Calibri"/>
                <a:cs typeface="Calibri"/>
              </a:rPr>
              <a:t>a</a:t>
            </a:r>
            <a:r>
              <a:rPr sz="2400" spc="-30" dirty="0">
                <a:latin typeface="Calibri"/>
                <a:cs typeface="Calibri"/>
              </a:rPr>
              <a:t>c</a:t>
            </a:r>
            <a:r>
              <a:rPr sz="2400" spc="-10" dirty="0">
                <a:latin typeface="Calibri"/>
                <a:cs typeface="Calibri"/>
              </a:rPr>
              <a:t>t</a:t>
            </a:r>
            <a:r>
              <a:rPr sz="2400" spc="50" dirty="0">
                <a:latin typeface="Calibri"/>
                <a:cs typeface="Calibri"/>
              </a:rPr>
              <a:t> </a:t>
            </a:r>
            <a:r>
              <a:rPr sz="2400" spc="-10" dirty="0">
                <a:latin typeface="Calibri"/>
                <a:cs typeface="Calibri"/>
              </a:rPr>
              <a:t>e</a:t>
            </a:r>
            <a:r>
              <a:rPr sz="2400" dirty="0">
                <a:latin typeface="Calibri"/>
                <a:cs typeface="Calibri"/>
              </a:rPr>
              <a:t>v</a:t>
            </a:r>
            <a:r>
              <a:rPr sz="2400" spc="-10" dirty="0">
                <a:latin typeface="Calibri"/>
                <a:cs typeface="Calibri"/>
              </a:rPr>
              <a:t>e</a:t>
            </a:r>
            <a:r>
              <a:rPr sz="2400" spc="-50" dirty="0">
                <a:latin typeface="Calibri"/>
                <a:cs typeface="Calibri"/>
              </a:rPr>
              <a:t>r</a:t>
            </a:r>
            <a:r>
              <a:rPr sz="2400" spc="-5" dirty="0">
                <a:latin typeface="Calibri"/>
                <a:cs typeface="Calibri"/>
              </a:rPr>
              <a:t>y</a:t>
            </a:r>
            <a:r>
              <a:rPr sz="2400" spc="35" dirty="0">
                <a:latin typeface="Calibri"/>
                <a:cs typeface="Calibri"/>
              </a:rPr>
              <a:t>d</a:t>
            </a:r>
            <a:r>
              <a:rPr sz="2400" spc="-55" dirty="0">
                <a:latin typeface="Calibri"/>
                <a:cs typeface="Calibri"/>
              </a:rPr>
              <a:t>a</a:t>
            </a:r>
            <a:r>
              <a:rPr sz="2400" spc="-15" dirty="0">
                <a:latin typeface="Calibri"/>
                <a:cs typeface="Calibri"/>
              </a:rPr>
              <a:t>y</a:t>
            </a:r>
            <a:r>
              <a:rPr sz="2400" spc="-130" dirty="0">
                <a:latin typeface="Calibri"/>
                <a:cs typeface="Calibri"/>
              </a:rPr>
              <a:t> </a:t>
            </a:r>
            <a:r>
              <a:rPr sz="2400" spc="45" dirty="0">
                <a:latin typeface="Calibri"/>
                <a:cs typeface="Calibri"/>
              </a:rPr>
              <a:t>li</a:t>
            </a:r>
            <a:r>
              <a:rPr sz="2400" spc="-135" dirty="0">
                <a:latin typeface="Calibri"/>
                <a:cs typeface="Calibri"/>
              </a:rPr>
              <a:t>f</a:t>
            </a:r>
            <a:r>
              <a:rPr sz="2400" spc="-15" dirty="0">
                <a:latin typeface="Calibri"/>
                <a:cs typeface="Calibri"/>
              </a:rPr>
              <a:t>e</a:t>
            </a:r>
            <a:endParaRPr sz="2400" dirty="0">
              <a:latin typeface="Calibri"/>
              <a:cs typeface="Calibri"/>
            </a:endParaRPr>
          </a:p>
          <a:p>
            <a:pPr marL="698500" lvl="1" indent="-228600">
              <a:spcBef>
                <a:spcPts val="220"/>
              </a:spcBef>
              <a:buFont typeface="Arial"/>
              <a:buChar char="•"/>
              <a:tabLst>
                <a:tab pos="698500" algn="l"/>
              </a:tabLst>
            </a:pPr>
            <a:r>
              <a:rPr sz="2400" spc="20" dirty="0">
                <a:latin typeface="Calibri"/>
                <a:cs typeface="Calibri"/>
              </a:rPr>
              <a:t>C</a:t>
            </a:r>
            <a:r>
              <a:rPr sz="2400" spc="30" dirty="0">
                <a:latin typeface="Calibri"/>
                <a:cs typeface="Calibri"/>
              </a:rPr>
              <a:t>o</a:t>
            </a:r>
            <a:r>
              <a:rPr sz="2400" spc="-40" dirty="0">
                <a:latin typeface="Calibri"/>
                <a:cs typeface="Calibri"/>
              </a:rPr>
              <a:t>m</a:t>
            </a:r>
            <a:r>
              <a:rPr sz="2400" spc="35" dirty="0">
                <a:latin typeface="Calibri"/>
                <a:cs typeface="Calibri"/>
              </a:rPr>
              <a:t>pu</a:t>
            </a:r>
            <a:r>
              <a:rPr sz="2400" spc="-15" dirty="0">
                <a:latin typeface="Calibri"/>
                <a:cs typeface="Calibri"/>
              </a:rPr>
              <a:t>t</a:t>
            </a:r>
            <a:r>
              <a:rPr sz="2400" spc="-50" dirty="0">
                <a:latin typeface="Calibri"/>
                <a:cs typeface="Calibri"/>
              </a:rPr>
              <a:t>a</a:t>
            </a:r>
            <a:r>
              <a:rPr sz="2400" spc="-15" dirty="0">
                <a:latin typeface="Calibri"/>
                <a:cs typeface="Calibri"/>
              </a:rPr>
              <a:t>t</a:t>
            </a:r>
            <a:r>
              <a:rPr sz="2400" spc="45" dirty="0">
                <a:latin typeface="Calibri"/>
                <a:cs typeface="Calibri"/>
              </a:rPr>
              <a:t>i</a:t>
            </a:r>
            <a:r>
              <a:rPr sz="2400" spc="30" dirty="0">
                <a:latin typeface="Calibri"/>
                <a:cs typeface="Calibri"/>
              </a:rPr>
              <a:t>o</a:t>
            </a:r>
            <a:r>
              <a:rPr sz="2400" spc="35" dirty="0">
                <a:latin typeface="Calibri"/>
                <a:cs typeface="Calibri"/>
              </a:rPr>
              <a:t>n</a:t>
            </a:r>
            <a:r>
              <a:rPr sz="2400" spc="-50" dirty="0">
                <a:latin typeface="Calibri"/>
                <a:cs typeface="Calibri"/>
              </a:rPr>
              <a:t>a</a:t>
            </a:r>
            <a:r>
              <a:rPr sz="2400" dirty="0">
                <a:latin typeface="Calibri"/>
                <a:cs typeface="Calibri"/>
              </a:rPr>
              <a:t>l</a:t>
            </a:r>
            <a:r>
              <a:rPr sz="2400" spc="-195" dirty="0">
                <a:latin typeface="Calibri"/>
                <a:cs typeface="Calibri"/>
              </a:rPr>
              <a:t> </a:t>
            </a:r>
            <a:r>
              <a:rPr sz="2400" spc="-30" dirty="0">
                <a:latin typeface="Calibri"/>
                <a:cs typeface="Calibri"/>
              </a:rPr>
              <a:t>c</a:t>
            </a:r>
            <a:r>
              <a:rPr sz="2400" spc="35" dirty="0">
                <a:latin typeface="Calibri"/>
                <a:cs typeface="Calibri"/>
              </a:rPr>
              <a:t>h</a:t>
            </a:r>
            <a:r>
              <a:rPr sz="2400" spc="-50" dirty="0">
                <a:latin typeface="Calibri"/>
                <a:cs typeface="Calibri"/>
              </a:rPr>
              <a:t>a</a:t>
            </a:r>
            <a:r>
              <a:rPr sz="2400" spc="45" dirty="0">
                <a:latin typeface="Calibri"/>
                <a:cs typeface="Calibri"/>
              </a:rPr>
              <a:t>ll</a:t>
            </a:r>
            <a:r>
              <a:rPr sz="2400" spc="-10" dirty="0">
                <a:latin typeface="Calibri"/>
                <a:cs typeface="Calibri"/>
              </a:rPr>
              <a:t>e</a:t>
            </a:r>
            <a:r>
              <a:rPr sz="2400" spc="35" dirty="0">
                <a:latin typeface="Calibri"/>
                <a:cs typeface="Calibri"/>
              </a:rPr>
              <a:t>n</a:t>
            </a:r>
            <a:r>
              <a:rPr sz="2400" spc="-45" dirty="0">
                <a:latin typeface="Calibri"/>
                <a:cs typeface="Calibri"/>
              </a:rPr>
              <a:t>g</a:t>
            </a:r>
            <a:r>
              <a:rPr sz="2400" spc="-10" dirty="0">
                <a:latin typeface="Calibri"/>
                <a:cs typeface="Calibri"/>
              </a:rPr>
              <a:t>e</a:t>
            </a:r>
            <a:r>
              <a:rPr sz="2400" dirty="0">
                <a:latin typeface="Calibri"/>
                <a:cs typeface="Calibri"/>
              </a:rPr>
              <a:t>s</a:t>
            </a:r>
          </a:p>
          <a:p>
            <a:pPr marR="620395" algn="r">
              <a:spcBef>
                <a:spcPts val="385"/>
              </a:spcBef>
            </a:pPr>
            <a:r>
              <a:rPr sz="1100" spc="-10" dirty="0">
                <a:latin typeface="Calibri"/>
                <a:cs typeface="Calibri"/>
              </a:rPr>
              <a:t>F</a:t>
            </a:r>
            <a:r>
              <a:rPr sz="1100" spc="20" dirty="0">
                <a:latin typeface="Calibri"/>
                <a:cs typeface="Calibri"/>
              </a:rPr>
              <a:t>b</a:t>
            </a:r>
            <a:r>
              <a:rPr sz="1100" spc="45" dirty="0">
                <a:latin typeface="Calibri"/>
                <a:cs typeface="Calibri"/>
              </a:rPr>
              <a:t>i</a:t>
            </a:r>
            <a:r>
              <a:rPr sz="1100" spc="20" dirty="0">
                <a:latin typeface="Calibri"/>
                <a:cs typeface="Calibri"/>
              </a:rPr>
              <a:t>.</a:t>
            </a:r>
            <a:r>
              <a:rPr sz="1100" spc="-30" dirty="0">
                <a:latin typeface="Calibri"/>
                <a:cs typeface="Calibri"/>
              </a:rPr>
              <a:t>g</a:t>
            </a:r>
            <a:r>
              <a:rPr sz="1100" spc="20" dirty="0">
                <a:latin typeface="Calibri"/>
                <a:cs typeface="Calibri"/>
              </a:rPr>
              <a:t>o</a:t>
            </a:r>
            <a:r>
              <a:rPr sz="1100" spc="-5" dirty="0">
                <a:latin typeface="Calibri"/>
                <a:cs typeface="Calibri"/>
              </a:rPr>
              <a:t>v</a:t>
            </a:r>
            <a:endParaRPr sz="1100" dirty="0">
              <a:latin typeface="Calibri"/>
              <a:cs typeface="Calibri"/>
            </a:endParaRPr>
          </a:p>
          <a:p>
            <a:pPr marL="4051935" marR="5080" algn="ctr">
              <a:lnSpc>
                <a:spcPct val="101200"/>
              </a:lnSpc>
              <a:spcBef>
                <a:spcPts val="475"/>
              </a:spcBef>
            </a:pPr>
            <a:r>
              <a:rPr lang="en-US" sz="1400" spc="-45" dirty="0">
                <a:latin typeface="Calibri"/>
                <a:cs typeface="Calibri"/>
              </a:rPr>
              <a:t>geospatial</a:t>
            </a:r>
            <a:r>
              <a:rPr sz="1400" spc="60" dirty="0">
                <a:latin typeface="Calibri"/>
                <a:cs typeface="Calibri"/>
              </a:rPr>
              <a:t> </a:t>
            </a:r>
            <a:r>
              <a:rPr sz="1400" spc="-10" dirty="0">
                <a:latin typeface="Calibri"/>
                <a:cs typeface="Calibri"/>
              </a:rPr>
              <a:t>e</a:t>
            </a:r>
            <a:r>
              <a:rPr sz="1400" spc="-45" dirty="0">
                <a:latin typeface="Calibri"/>
                <a:cs typeface="Calibri"/>
              </a:rPr>
              <a:t>v</a:t>
            </a:r>
            <a:r>
              <a:rPr sz="1400" spc="-10" dirty="0">
                <a:latin typeface="Calibri"/>
                <a:cs typeface="Calibri"/>
              </a:rPr>
              <a:t>e</a:t>
            </a:r>
            <a:r>
              <a:rPr sz="1400" spc="-40" dirty="0">
                <a:latin typeface="Calibri"/>
                <a:cs typeface="Calibri"/>
              </a:rPr>
              <a:t>n</a:t>
            </a:r>
            <a:r>
              <a:rPr sz="1400" spc="25" dirty="0">
                <a:latin typeface="Calibri"/>
                <a:cs typeface="Calibri"/>
              </a:rPr>
              <a:t>t</a:t>
            </a:r>
            <a:r>
              <a:rPr sz="1400" spc="-50" dirty="0">
                <a:latin typeface="Calibri"/>
                <a:cs typeface="Calibri"/>
              </a:rPr>
              <a:t>s</a:t>
            </a:r>
            <a:r>
              <a:rPr sz="1400" spc="-5" dirty="0">
                <a:latin typeface="Calibri"/>
                <a:cs typeface="Calibri"/>
              </a:rPr>
              <a:t>:</a:t>
            </a:r>
            <a:r>
              <a:rPr sz="1400" spc="5" dirty="0">
                <a:latin typeface="Calibri"/>
                <a:cs typeface="Calibri"/>
              </a:rPr>
              <a:t> </a:t>
            </a:r>
            <a:r>
              <a:rPr sz="1400" spc="-40" dirty="0">
                <a:latin typeface="Calibri"/>
                <a:cs typeface="Calibri"/>
              </a:rPr>
              <a:t>h</a:t>
            </a:r>
            <a:r>
              <a:rPr sz="1400" spc="-25" dirty="0">
                <a:latin typeface="Calibri"/>
                <a:cs typeface="Calibri"/>
              </a:rPr>
              <a:t>i</a:t>
            </a:r>
            <a:r>
              <a:rPr sz="1400" spc="25" dirty="0">
                <a:latin typeface="Calibri"/>
                <a:cs typeface="Calibri"/>
              </a:rPr>
              <a:t>g</a:t>
            </a:r>
            <a:r>
              <a:rPr sz="1400" spc="-40" dirty="0">
                <a:latin typeface="Calibri"/>
                <a:cs typeface="Calibri"/>
              </a:rPr>
              <a:t>h</a:t>
            </a:r>
            <a:r>
              <a:rPr sz="1400" spc="-15" dirty="0">
                <a:latin typeface="Calibri"/>
                <a:cs typeface="Calibri"/>
              </a:rPr>
              <a:t>w</a:t>
            </a:r>
            <a:r>
              <a:rPr sz="1400" spc="25" dirty="0">
                <a:latin typeface="Calibri"/>
                <a:cs typeface="Calibri"/>
              </a:rPr>
              <a:t>a</a:t>
            </a:r>
            <a:r>
              <a:rPr sz="1400" spc="-10" dirty="0">
                <a:latin typeface="Calibri"/>
                <a:cs typeface="Calibri"/>
              </a:rPr>
              <a:t>y</a:t>
            </a:r>
            <a:r>
              <a:rPr sz="1400" spc="-5" dirty="0">
                <a:latin typeface="Calibri"/>
                <a:cs typeface="Calibri"/>
              </a:rPr>
              <a:t> </a:t>
            </a:r>
            <a:r>
              <a:rPr sz="1400" spc="-60" dirty="0">
                <a:latin typeface="Calibri"/>
                <a:cs typeface="Calibri"/>
              </a:rPr>
              <a:t>s</a:t>
            </a:r>
            <a:r>
              <a:rPr sz="1400" spc="-10" dirty="0">
                <a:latin typeface="Calibri"/>
                <a:cs typeface="Calibri"/>
              </a:rPr>
              <a:t>e</a:t>
            </a:r>
            <a:r>
              <a:rPr sz="1400" dirty="0">
                <a:latin typeface="Calibri"/>
                <a:cs typeface="Calibri"/>
              </a:rPr>
              <a:t>r</a:t>
            </a:r>
            <a:r>
              <a:rPr sz="1400" spc="-25" dirty="0">
                <a:latin typeface="Calibri"/>
                <a:cs typeface="Calibri"/>
              </a:rPr>
              <a:t>i</a:t>
            </a:r>
            <a:r>
              <a:rPr sz="1400" spc="25" dirty="0">
                <a:latin typeface="Calibri"/>
                <a:cs typeface="Calibri"/>
              </a:rPr>
              <a:t>a</a:t>
            </a:r>
            <a:r>
              <a:rPr sz="1400" dirty="0">
                <a:latin typeface="Calibri"/>
                <a:cs typeface="Calibri"/>
              </a:rPr>
              <a:t>l</a:t>
            </a:r>
            <a:r>
              <a:rPr sz="1400" spc="60" dirty="0">
                <a:latin typeface="Calibri"/>
                <a:cs typeface="Calibri"/>
              </a:rPr>
              <a:t> </a:t>
            </a:r>
            <a:r>
              <a:rPr sz="1400" spc="-50" dirty="0">
                <a:latin typeface="Calibri"/>
                <a:cs typeface="Calibri"/>
              </a:rPr>
              <a:t>k</a:t>
            </a:r>
            <a:r>
              <a:rPr sz="1400" spc="-25" dirty="0">
                <a:latin typeface="Calibri"/>
                <a:cs typeface="Calibri"/>
              </a:rPr>
              <a:t>illi</a:t>
            </a:r>
            <a:r>
              <a:rPr sz="1400" spc="-40" dirty="0">
                <a:latin typeface="Calibri"/>
                <a:cs typeface="Calibri"/>
              </a:rPr>
              <a:t>n</a:t>
            </a:r>
            <a:r>
              <a:rPr sz="1400" spc="-10" dirty="0">
                <a:latin typeface="Calibri"/>
                <a:cs typeface="Calibri"/>
              </a:rPr>
              <a:t>g</a:t>
            </a:r>
            <a:endParaRPr sz="1400" dirty="0">
              <a:latin typeface="Calibri"/>
              <a:cs typeface="Calibri"/>
            </a:endParaRPr>
          </a:p>
        </p:txBody>
      </p:sp>
      <p:sp>
        <p:nvSpPr>
          <p:cNvPr id="17" name="object 17"/>
          <p:cNvSpPr txBox="1">
            <a:spLocks noGrp="1"/>
          </p:cNvSpPr>
          <p:nvPr>
            <p:ph type="sldNum" sz="quarter" idx="7"/>
          </p:nvPr>
        </p:nvSpPr>
        <p:spPr>
          <a:xfrm>
            <a:off x="13914120" y="6416994"/>
            <a:ext cx="407245" cy="307777"/>
          </a:xfrm>
          <a:prstGeom prst="rect">
            <a:avLst/>
          </a:prstGeom>
        </p:spPr>
        <p:txBody>
          <a:bodyPr vert="horz" wrap="square" lIns="0" tIns="0" rIns="0" bIns="0" rtlCol="0">
            <a:spAutoFit/>
          </a:bodyPr>
          <a:lstStyle/>
          <a:p>
            <a:pPr marL="152400"/>
            <a:fld id="{81D60167-4931-47E6-BA6A-407CBD079E47}" type="slidenum">
              <a:rPr spc="-15" dirty="0"/>
              <a:pPr marL="152400"/>
              <a:t>45</a:t>
            </a:fld>
            <a:endParaRPr spc="-15" dirty="0"/>
          </a:p>
        </p:txBody>
      </p:sp>
      <p:sp>
        <p:nvSpPr>
          <p:cNvPr id="13" name="object 13"/>
          <p:cNvSpPr txBox="1"/>
          <p:nvPr/>
        </p:nvSpPr>
        <p:spPr>
          <a:xfrm>
            <a:off x="8505152" y="4438234"/>
            <a:ext cx="1045844" cy="346249"/>
          </a:xfrm>
          <a:prstGeom prst="rect">
            <a:avLst/>
          </a:prstGeom>
        </p:spPr>
        <p:txBody>
          <a:bodyPr vert="horz" wrap="square" lIns="0" tIns="0" rIns="0" bIns="0" rtlCol="0">
            <a:spAutoFit/>
          </a:bodyPr>
          <a:lstStyle/>
          <a:p>
            <a:pPr marL="341630">
              <a:lnSpc>
                <a:spcPts val="1150"/>
              </a:lnSpc>
            </a:pPr>
            <a:r>
              <a:rPr sz="1100" spc="-20" dirty="0">
                <a:latin typeface="Calibri"/>
                <a:cs typeface="Calibri"/>
              </a:rPr>
              <a:t>N</a:t>
            </a:r>
            <a:r>
              <a:rPr sz="1100" spc="-40" dirty="0">
                <a:latin typeface="Calibri"/>
                <a:cs typeface="Calibri"/>
              </a:rPr>
              <a:t>a</a:t>
            </a:r>
            <a:r>
              <a:rPr sz="1100" spc="-35" dirty="0">
                <a:latin typeface="Calibri"/>
                <a:cs typeface="Calibri"/>
              </a:rPr>
              <a:t>s</a:t>
            </a:r>
            <a:r>
              <a:rPr sz="1100" spc="-30" dirty="0">
                <a:latin typeface="Calibri"/>
                <a:cs typeface="Calibri"/>
              </a:rPr>
              <a:t>a</a:t>
            </a:r>
            <a:r>
              <a:rPr sz="1100" spc="20" dirty="0">
                <a:latin typeface="Calibri"/>
                <a:cs typeface="Calibri"/>
              </a:rPr>
              <a:t>.</a:t>
            </a:r>
            <a:r>
              <a:rPr sz="1100" spc="-30" dirty="0">
                <a:latin typeface="Calibri"/>
                <a:cs typeface="Calibri"/>
              </a:rPr>
              <a:t>g</a:t>
            </a:r>
            <a:r>
              <a:rPr sz="1100" spc="15" dirty="0">
                <a:latin typeface="Calibri"/>
                <a:cs typeface="Calibri"/>
              </a:rPr>
              <a:t>o</a:t>
            </a:r>
            <a:r>
              <a:rPr sz="1100" spc="-5" dirty="0">
                <a:latin typeface="Calibri"/>
                <a:cs typeface="Calibri"/>
              </a:rPr>
              <a:t>v</a:t>
            </a:r>
            <a:endParaRPr sz="1100">
              <a:latin typeface="Calibri"/>
              <a:cs typeface="Calibri"/>
            </a:endParaRPr>
          </a:p>
          <a:p>
            <a:pPr marL="12700">
              <a:lnSpc>
                <a:spcPts val="1510"/>
              </a:lnSpc>
            </a:pPr>
            <a:r>
              <a:rPr sz="1400" spc="15" dirty="0">
                <a:latin typeface="Calibri"/>
                <a:cs typeface="Calibri"/>
              </a:rPr>
              <a:t>E</a:t>
            </a:r>
            <a:r>
              <a:rPr sz="1400" spc="25" dirty="0">
                <a:latin typeface="Calibri"/>
                <a:cs typeface="Calibri"/>
              </a:rPr>
              <a:t>a</a:t>
            </a:r>
            <a:r>
              <a:rPr sz="1400" dirty="0">
                <a:latin typeface="Calibri"/>
                <a:cs typeface="Calibri"/>
              </a:rPr>
              <a:t>r</a:t>
            </a:r>
            <a:r>
              <a:rPr sz="1400" spc="25" dirty="0">
                <a:latin typeface="Calibri"/>
                <a:cs typeface="Calibri"/>
              </a:rPr>
              <a:t>t</a:t>
            </a:r>
            <a:r>
              <a:rPr sz="1400" dirty="0">
                <a:latin typeface="Calibri"/>
                <a:cs typeface="Calibri"/>
              </a:rPr>
              <a:t>h</a:t>
            </a:r>
            <a:r>
              <a:rPr sz="1400" spc="-55" dirty="0">
                <a:latin typeface="Calibri"/>
                <a:cs typeface="Calibri"/>
              </a:rPr>
              <a:t> </a:t>
            </a:r>
            <a:r>
              <a:rPr sz="1400" spc="-25" dirty="0">
                <a:latin typeface="Calibri"/>
                <a:cs typeface="Calibri"/>
              </a:rPr>
              <a:t>i</a:t>
            </a:r>
            <a:r>
              <a:rPr sz="1400" spc="-35" dirty="0">
                <a:latin typeface="Calibri"/>
                <a:cs typeface="Calibri"/>
              </a:rPr>
              <a:t>m</a:t>
            </a:r>
            <a:r>
              <a:rPr sz="1400" spc="25" dirty="0">
                <a:latin typeface="Calibri"/>
                <a:cs typeface="Calibri"/>
              </a:rPr>
              <a:t>ag</a:t>
            </a:r>
            <a:r>
              <a:rPr sz="1400" spc="-10" dirty="0">
                <a:latin typeface="Calibri"/>
                <a:cs typeface="Calibri"/>
              </a:rPr>
              <a:t>e</a:t>
            </a:r>
            <a:r>
              <a:rPr sz="1400" dirty="0">
                <a:latin typeface="Calibri"/>
                <a:cs typeface="Calibri"/>
              </a:rPr>
              <a:t>r</a:t>
            </a:r>
            <a:r>
              <a:rPr sz="1400" spc="-10" dirty="0">
                <a:latin typeface="Calibri"/>
                <a:cs typeface="Calibri"/>
              </a:rPr>
              <a:t>y</a:t>
            </a:r>
            <a:endParaRPr sz="1400">
              <a:latin typeface="Calibri"/>
              <a:cs typeface="Calibri"/>
            </a:endParaRPr>
          </a:p>
        </p:txBody>
      </p:sp>
      <p:sp>
        <p:nvSpPr>
          <p:cNvPr id="14" name="object 14"/>
          <p:cNvSpPr txBox="1"/>
          <p:nvPr/>
        </p:nvSpPr>
        <p:spPr>
          <a:xfrm>
            <a:off x="7083998" y="2862210"/>
            <a:ext cx="1162050" cy="595612"/>
          </a:xfrm>
          <a:prstGeom prst="rect">
            <a:avLst/>
          </a:prstGeom>
        </p:spPr>
        <p:txBody>
          <a:bodyPr vert="horz" wrap="square" lIns="0" tIns="0" rIns="0" bIns="0" rtlCol="0">
            <a:spAutoFit/>
          </a:bodyPr>
          <a:lstStyle/>
          <a:p>
            <a:pPr marL="46355" algn="ctr">
              <a:lnSpc>
                <a:spcPts val="1285"/>
              </a:lnSpc>
            </a:pPr>
            <a:r>
              <a:rPr sz="1100" spc="-45" dirty="0">
                <a:latin typeface="Calibri"/>
                <a:cs typeface="Calibri"/>
              </a:rPr>
              <a:t>M</a:t>
            </a:r>
            <a:r>
              <a:rPr sz="1100" spc="45" dirty="0">
                <a:latin typeface="Calibri"/>
                <a:cs typeface="Calibri"/>
              </a:rPr>
              <a:t>i</a:t>
            </a:r>
            <a:r>
              <a:rPr sz="1100" spc="25" dirty="0">
                <a:latin typeface="Calibri"/>
                <a:cs typeface="Calibri"/>
              </a:rPr>
              <a:t>c</a:t>
            </a:r>
            <a:r>
              <a:rPr sz="1100" spc="5" dirty="0">
                <a:latin typeface="Calibri"/>
                <a:cs typeface="Calibri"/>
              </a:rPr>
              <a:t>r</a:t>
            </a:r>
            <a:r>
              <a:rPr sz="1100" spc="15" dirty="0">
                <a:latin typeface="Calibri"/>
                <a:cs typeface="Calibri"/>
              </a:rPr>
              <a:t>o</a:t>
            </a:r>
            <a:r>
              <a:rPr sz="1100" spc="-35" dirty="0">
                <a:latin typeface="Calibri"/>
                <a:cs typeface="Calibri"/>
              </a:rPr>
              <a:t>s</a:t>
            </a:r>
            <a:r>
              <a:rPr sz="1100" spc="15" dirty="0">
                <a:latin typeface="Calibri"/>
                <a:cs typeface="Calibri"/>
              </a:rPr>
              <a:t>o</a:t>
            </a:r>
            <a:r>
              <a:rPr sz="1100" spc="-40" dirty="0">
                <a:latin typeface="Calibri"/>
                <a:cs typeface="Calibri"/>
              </a:rPr>
              <a:t>f</a:t>
            </a:r>
            <a:r>
              <a:rPr sz="1100" spc="25" dirty="0">
                <a:latin typeface="Calibri"/>
                <a:cs typeface="Calibri"/>
              </a:rPr>
              <a:t>t</a:t>
            </a:r>
            <a:r>
              <a:rPr sz="1100" spc="20" dirty="0">
                <a:latin typeface="Calibri"/>
                <a:cs typeface="Calibri"/>
              </a:rPr>
              <a:t>.</a:t>
            </a:r>
            <a:r>
              <a:rPr sz="1100" spc="25" dirty="0">
                <a:latin typeface="Calibri"/>
                <a:cs typeface="Calibri"/>
              </a:rPr>
              <a:t>c</a:t>
            </a:r>
            <a:r>
              <a:rPr sz="1100" spc="-85" dirty="0">
                <a:latin typeface="Calibri"/>
                <a:cs typeface="Calibri"/>
              </a:rPr>
              <a:t>o</a:t>
            </a:r>
            <a:r>
              <a:rPr sz="1100" spc="-10" dirty="0">
                <a:latin typeface="Calibri"/>
                <a:cs typeface="Calibri"/>
              </a:rPr>
              <a:t>m</a:t>
            </a:r>
            <a:endParaRPr sz="1100">
              <a:latin typeface="Calibri"/>
              <a:cs typeface="Calibri"/>
            </a:endParaRPr>
          </a:p>
          <a:p>
            <a:pPr marL="12700" marR="5080" algn="ctr">
              <a:lnSpc>
                <a:spcPts val="1700"/>
              </a:lnSpc>
              <a:spcBef>
                <a:spcPts val="5"/>
              </a:spcBef>
            </a:pPr>
            <a:r>
              <a:rPr sz="1400" spc="25" dirty="0">
                <a:latin typeface="Calibri"/>
                <a:cs typeface="Calibri"/>
              </a:rPr>
              <a:t>B</a:t>
            </a:r>
            <a:r>
              <a:rPr sz="1400" spc="-10" dirty="0">
                <a:latin typeface="Calibri"/>
                <a:cs typeface="Calibri"/>
              </a:rPr>
              <a:t>e</a:t>
            </a:r>
            <a:r>
              <a:rPr sz="1400" spc="-25" dirty="0">
                <a:latin typeface="Calibri"/>
                <a:cs typeface="Calibri"/>
              </a:rPr>
              <a:t>i</a:t>
            </a:r>
            <a:r>
              <a:rPr sz="1400" spc="-35" dirty="0">
                <a:latin typeface="Calibri"/>
                <a:cs typeface="Calibri"/>
              </a:rPr>
              <a:t>j</a:t>
            </a:r>
            <a:r>
              <a:rPr sz="1400" spc="-25" dirty="0">
                <a:latin typeface="Calibri"/>
                <a:cs typeface="Calibri"/>
              </a:rPr>
              <a:t>i</a:t>
            </a:r>
            <a:r>
              <a:rPr sz="1400" spc="-35" dirty="0">
                <a:latin typeface="Calibri"/>
                <a:cs typeface="Calibri"/>
              </a:rPr>
              <a:t>n</a:t>
            </a:r>
            <a:r>
              <a:rPr sz="1400" spc="-10" dirty="0">
                <a:latin typeface="Calibri"/>
                <a:cs typeface="Calibri"/>
              </a:rPr>
              <a:t>g</a:t>
            </a:r>
            <a:r>
              <a:rPr sz="1400" spc="120" dirty="0">
                <a:latin typeface="Calibri"/>
                <a:cs typeface="Calibri"/>
              </a:rPr>
              <a:t> </a:t>
            </a:r>
            <a:r>
              <a:rPr sz="1400" spc="-85" dirty="0">
                <a:latin typeface="Calibri"/>
                <a:cs typeface="Calibri"/>
              </a:rPr>
              <a:t>T</a:t>
            </a:r>
            <a:r>
              <a:rPr sz="1400" spc="30" dirty="0">
                <a:latin typeface="Calibri"/>
                <a:cs typeface="Calibri"/>
              </a:rPr>
              <a:t>a</a:t>
            </a:r>
            <a:r>
              <a:rPr sz="1400" spc="-10" dirty="0">
                <a:latin typeface="Calibri"/>
                <a:cs typeface="Calibri"/>
              </a:rPr>
              <a:t>x</a:t>
            </a:r>
            <a:r>
              <a:rPr sz="1400" dirty="0">
                <a:latin typeface="Calibri"/>
                <a:cs typeface="Calibri"/>
              </a:rPr>
              <a:t>i</a:t>
            </a:r>
            <a:r>
              <a:rPr sz="1400" spc="-40" dirty="0">
                <a:latin typeface="Calibri"/>
                <a:cs typeface="Calibri"/>
              </a:rPr>
              <a:t> </a:t>
            </a:r>
            <a:r>
              <a:rPr sz="1400" dirty="0">
                <a:latin typeface="Calibri"/>
                <a:cs typeface="Calibri"/>
              </a:rPr>
              <a:t>G</a:t>
            </a:r>
            <a:r>
              <a:rPr sz="1400" spc="-35" dirty="0">
                <a:latin typeface="Calibri"/>
                <a:cs typeface="Calibri"/>
              </a:rPr>
              <a:t>P</a:t>
            </a:r>
            <a:r>
              <a:rPr sz="1400" dirty="0">
                <a:latin typeface="Calibri"/>
                <a:cs typeface="Calibri"/>
              </a:rPr>
              <a:t>S </a:t>
            </a:r>
            <a:r>
              <a:rPr sz="1400" spc="25" dirty="0">
                <a:latin typeface="Calibri"/>
                <a:cs typeface="Calibri"/>
              </a:rPr>
              <a:t>t</a:t>
            </a:r>
            <a:r>
              <a:rPr sz="1400" dirty="0">
                <a:latin typeface="Calibri"/>
                <a:cs typeface="Calibri"/>
              </a:rPr>
              <a:t>r</a:t>
            </a:r>
            <a:r>
              <a:rPr sz="1400" spc="25" dirty="0">
                <a:latin typeface="Calibri"/>
                <a:cs typeface="Calibri"/>
              </a:rPr>
              <a:t>a</a:t>
            </a:r>
            <a:r>
              <a:rPr sz="1400" spc="-40" dirty="0">
                <a:latin typeface="Calibri"/>
                <a:cs typeface="Calibri"/>
              </a:rPr>
              <a:t>j</a:t>
            </a:r>
            <a:r>
              <a:rPr sz="1400" spc="-10" dirty="0">
                <a:latin typeface="Calibri"/>
                <a:cs typeface="Calibri"/>
              </a:rPr>
              <a:t>e</a:t>
            </a:r>
            <a:r>
              <a:rPr sz="1400" spc="-5" dirty="0">
                <a:latin typeface="Calibri"/>
                <a:cs typeface="Calibri"/>
              </a:rPr>
              <a:t>c</a:t>
            </a:r>
            <a:r>
              <a:rPr sz="1400" spc="30" dirty="0">
                <a:latin typeface="Calibri"/>
                <a:cs typeface="Calibri"/>
              </a:rPr>
              <a:t>t</a:t>
            </a:r>
            <a:r>
              <a:rPr sz="1400" spc="-40" dirty="0">
                <a:latin typeface="Calibri"/>
                <a:cs typeface="Calibri"/>
              </a:rPr>
              <a:t>o</a:t>
            </a:r>
            <a:r>
              <a:rPr sz="1400" dirty="0">
                <a:latin typeface="Calibri"/>
                <a:cs typeface="Calibri"/>
              </a:rPr>
              <a:t>r</a:t>
            </a:r>
            <a:r>
              <a:rPr sz="1400" spc="-25" dirty="0">
                <a:latin typeface="Calibri"/>
                <a:cs typeface="Calibri"/>
              </a:rPr>
              <a:t>i</a:t>
            </a:r>
            <a:r>
              <a:rPr sz="1400" spc="-10" dirty="0">
                <a:latin typeface="Calibri"/>
                <a:cs typeface="Calibri"/>
              </a:rPr>
              <a:t>e</a:t>
            </a:r>
            <a:r>
              <a:rPr sz="1400" dirty="0">
                <a:latin typeface="Calibri"/>
                <a:cs typeface="Calibri"/>
              </a:rPr>
              <a:t>s</a:t>
            </a:r>
            <a:endParaRPr sz="1400">
              <a:latin typeface="Calibri"/>
              <a:cs typeface="Calibri"/>
            </a:endParaRPr>
          </a:p>
        </p:txBody>
      </p:sp>
      <p:sp>
        <p:nvSpPr>
          <p:cNvPr id="15" name="object 15"/>
          <p:cNvSpPr txBox="1"/>
          <p:nvPr/>
        </p:nvSpPr>
        <p:spPr>
          <a:xfrm>
            <a:off x="8271941" y="5822237"/>
            <a:ext cx="1858645" cy="371897"/>
          </a:xfrm>
          <a:prstGeom prst="rect">
            <a:avLst/>
          </a:prstGeom>
        </p:spPr>
        <p:txBody>
          <a:bodyPr vert="horz" wrap="square" lIns="0" tIns="0" rIns="0" bIns="0" rtlCol="0">
            <a:spAutoFit/>
          </a:bodyPr>
          <a:lstStyle/>
          <a:p>
            <a:pPr marL="829944">
              <a:lnSpc>
                <a:spcPts val="1260"/>
              </a:lnSpc>
            </a:pPr>
            <a:r>
              <a:rPr sz="1100" spc="-20" dirty="0">
                <a:latin typeface="Calibri"/>
                <a:cs typeface="Calibri"/>
              </a:rPr>
              <a:t>N</a:t>
            </a:r>
            <a:r>
              <a:rPr sz="1100" dirty="0">
                <a:latin typeface="Calibri"/>
                <a:cs typeface="Calibri"/>
              </a:rPr>
              <a:t>o</a:t>
            </a:r>
            <a:r>
              <a:rPr sz="1100" spc="15" dirty="0">
                <a:latin typeface="Calibri"/>
                <a:cs typeface="Calibri"/>
              </a:rPr>
              <a:t>o</a:t>
            </a:r>
            <a:r>
              <a:rPr sz="1100" spc="-30" dirty="0">
                <a:latin typeface="Calibri"/>
                <a:cs typeface="Calibri"/>
              </a:rPr>
              <a:t>a</a:t>
            </a:r>
            <a:r>
              <a:rPr sz="1100" spc="20" dirty="0">
                <a:latin typeface="Calibri"/>
                <a:cs typeface="Calibri"/>
              </a:rPr>
              <a:t>.</a:t>
            </a:r>
            <a:r>
              <a:rPr sz="1100" spc="-30" dirty="0">
                <a:latin typeface="Calibri"/>
                <a:cs typeface="Calibri"/>
              </a:rPr>
              <a:t>g</a:t>
            </a:r>
            <a:r>
              <a:rPr sz="1100" spc="15" dirty="0">
                <a:latin typeface="Calibri"/>
                <a:cs typeface="Calibri"/>
              </a:rPr>
              <a:t>o</a:t>
            </a:r>
            <a:r>
              <a:rPr sz="1100" spc="-5" dirty="0">
                <a:latin typeface="Calibri"/>
                <a:cs typeface="Calibri"/>
              </a:rPr>
              <a:t>v</a:t>
            </a:r>
            <a:endParaRPr sz="1100">
              <a:latin typeface="Calibri"/>
              <a:cs typeface="Calibri"/>
            </a:endParaRPr>
          </a:p>
          <a:p>
            <a:pPr marL="12700">
              <a:lnSpc>
                <a:spcPts val="1620"/>
              </a:lnSpc>
            </a:pPr>
            <a:r>
              <a:rPr sz="1400" spc="-50" dirty="0">
                <a:latin typeface="Calibri"/>
                <a:cs typeface="Calibri"/>
              </a:rPr>
              <a:t>C</a:t>
            </a:r>
            <a:r>
              <a:rPr sz="1400" spc="-25" dirty="0">
                <a:latin typeface="Calibri"/>
                <a:cs typeface="Calibri"/>
              </a:rPr>
              <a:t>li</a:t>
            </a:r>
            <a:r>
              <a:rPr sz="1400" spc="-35" dirty="0">
                <a:latin typeface="Calibri"/>
                <a:cs typeface="Calibri"/>
              </a:rPr>
              <a:t>m</a:t>
            </a:r>
            <a:r>
              <a:rPr sz="1400" spc="25" dirty="0">
                <a:latin typeface="Calibri"/>
                <a:cs typeface="Calibri"/>
              </a:rPr>
              <a:t>at</a:t>
            </a:r>
            <a:r>
              <a:rPr sz="1400" spc="-10" dirty="0">
                <a:latin typeface="Calibri"/>
                <a:cs typeface="Calibri"/>
              </a:rPr>
              <a:t>e</a:t>
            </a:r>
            <a:r>
              <a:rPr sz="1400" spc="-15" dirty="0">
                <a:latin typeface="Calibri"/>
                <a:cs typeface="Calibri"/>
              </a:rPr>
              <a:t> </a:t>
            </a:r>
            <a:r>
              <a:rPr sz="1400" spc="-35" dirty="0">
                <a:latin typeface="Calibri"/>
                <a:cs typeface="Calibri"/>
              </a:rPr>
              <a:t>m</a:t>
            </a:r>
            <a:r>
              <a:rPr sz="1400" spc="-40" dirty="0">
                <a:latin typeface="Calibri"/>
                <a:cs typeface="Calibri"/>
              </a:rPr>
              <a:t>od</a:t>
            </a:r>
            <a:r>
              <a:rPr sz="1400" spc="-10" dirty="0">
                <a:latin typeface="Calibri"/>
                <a:cs typeface="Calibri"/>
              </a:rPr>
              <a:t>e</a:t>
            </a:r>
            <a:r>
              <a:rPr sz="1400" dirty="0">
                <a:latin typeface="Calibri"/>
                <a:cs typeface="Calibri"/>
              </a:rPr>
              <a:t>l </a:t>
            </a:r>
            <a:r>
              <a:rPr sz="1400" spc="-155" dirty="0">
                <a:latin typeface="Calibri"/>
                <a:cs typeface="Calibri"/>
              </a:rPr>
              <a:t> </a:t>
            </a:r>
            <a:r>
              <a:rPr sz="1400" spc="-50" dirty="0">
                <a:latin typeface="Calibri"/>
                <a:cs typeface="Calibri"/>
              </a:rPr>
              <a:t>s</a:t>
            </a:r>
            <a:r>
              <a:rPr sz="1400" spc="-25" dirty="0">
                <a:latin typeface="Calibri"/>
                <a:cs typeface="Calibri"/>
              </a:rPr>
              <a:t>i</a:t>
            </a:r>
            <a:r>
              <a:rPr sz="1400" spc="-35" dirty="0">
                <a:latin typeface="Calibri"/>
                <a:cs typeface="Calibri"/>
              </a:rPr>
              <a:t>m</a:t>
            </a:r>
            <a:r>
              <a:rPr sz="1400" spc="-40" dirty="0">
                <a:latin typeface="Calibri"/>
                <a:cs typeface="Calibri"/>
              </a:rPr>
              <a:t>u</a:t>
            </a:r>
            <a:r>
              <a:rPr sz="1400" spc="-25" dirty="0">
                <a:latin typeface="Calibri"/>
                <a:cs typeface="Calibri"/>
              </a:rPr>
              <a:t>l</a:t>
            </a:r>
            <a:r>
              <a:rPr sz="1400" spc="25" dirty="0">
                <a:latin typeface="Calibri"/>
                <a:cs typeface="Calibri"/>
              </a:rPr>
              <a:t>at</a:t>
            </a:r>
            <a:r>
              <a:rPr sz="1400" spc="-25" dirty="0">
                <a:latin typeface="Calibri"/>
                <a:cs typeface="Calibri"/>
              </a:rPr>
              <a:t>i</a:t>
            </a:r>
            <a:r>
              <a:rPr sz="1400" spc="-40" dirty="0">
                <a:latin typeface="Calibri"/>
                <a:cs typeface="Calibri"/>
              </a:rPr>
              <a:t>o</a:t>
            </a:r>
            <a:r>
              <a:rPr sz="1400" dirty="0">
                <a:latin typeface="Calibri"/>
                <a:cs typeface="Calibri"/>
              </a:rPr>
              <a:t>n</a:t>
            </a:r>
            <a:endParaRPr sz="1400">
              <a:latin typeface="Calibri"/>
              <a:cs typeface="Calibri"/>
            </a:endParaRPr>
          </a:p>
        </p:txBody>
      </p:sp>
      <p:sp>
        <p:nvSpPr>
          <p:cNvPr id="16" name="object 16"/>
          <p:cNvSpPr txBox="1"/>
          <p:nvPr/>
        </p:nvSpPr>
        <p:spPr>
          <a:xfrm>
            <a:off x="8941076" y="2869178"/>
            <a:ext cx="1231265" cy="448841"/>
          </a:xfrm>
          <a:prstGeom prst="rect">
            <a:avLst/>
          </a:prstGeom>
        </p:spPr>
        <p:txBody>
          <a:bodyPr vert="horz" wrap="square" lIns="0" tIns="0" rIns="0" bIns="0" rtlCol="0">
            <a:spAutoFit/>
          </a:bodyPr>
          <a:lstStyle/>
          <a:p>
            <a:pPr marL="77470" algn="ctr"/>
            <a:r>
              <a:rPr sz="1100" spc="5" dirty="0">
                <a:latin typeface="Calibri"/>
                <a:cs typeface="Calibri"/>
              </a:rPr>
              <a:t>Im</a:t>
            </a:r>
            <a:r>
              <a:rPr sz="1100" spc="-30" dirty="0">
                <a:latin typeface="Calibri"/>
                <a:cs typeface="Calibri"/>
              </a:rPr>
              <a:t>ag</a:t>
            </a:r>
            <a:r>
              <a:rPr sz="1100" spc="-10" dirty="0">
                <a:latin typeface="Calibri"/>
                <a:cs typeface="Calibri"/>
              </a:rPr>
              <a:t>e</a:t>
            </a:r>
            <a:r>
              <a:rPr sz="1100" spc="-100" dirty="0">
                <a:latin typeface="Calibri"/>
                <a:cs typeface="Calibri"/>
              </a:rPr>
              <a:t> </a:t>
            </a:r>
            <a:r>
              <a:rPr sz="1100" spc="-40" dirty="0">
                <a:latin typeface="Calibri"/>
                <a:cs typeface="Calibri"/>
              </a:rPr>
              <a:t>f</a:t>
            </a:r>
            <a:r>
              <a:rPr sz="1100" spc="5" dirty="0">
                <a:latin typeface="Calibri"/>
                <a:cs typeface="Calibri"/>
              </a:rPr>
              <a:t>r</a:t>
            </a:r>
            <a:r>
              <a:rPr sz="1100" spc="20" dirty="0">
                <a:latin typeface="Calibri"/>
                <a:cs typeface="Calibri"/>
              </a:rPr>
              <a:t>o</a:t>
            </a:r>
            <a:r>
              <a:rPr sz="1100" spc="-10" dirty="0">
                <a:latin typeface="Calibri"/>
                <a:cs typeface="Calibri"/>
              </a:rPr>
              <a:t>m</a:t>
            </a:r>
            <a:r>
              <a:rPr sz="1100" spc="-30" dirty="0">
                <a:latin typeface="Calibri"/>
                <a:cs typeface="Calibri"/>
              </a:rPr>
              <a:t> </a:t>
            </a:r>
            <a:r>
              <a:rPr sz="1100" spc="25" dirty="0">
                <a:latin typeface="Calibri"/>
                <a:cs typeface="Calibri"/>
              </a:rPr>
              <a:t>t</a:t>
            </a:r>
            <a:r>
              <a:rPr sz="1100" spc="5" dirty="0">
                <a:latin typeface="Calibri"/>
                <a:cs typeface="Calibri"/>
              </a:rPr>
              <a:t>h</a:t>
            </a:r>
            <a:r>
              <a:rPr sz="1100" spc="-10" dirty="0">
                <a:latin typeface="Calibri"/>
                <a:cs typeface="Calibri"/>
              </a:rPr>
              <a:t>e</a:t>
            </a:r>
            <a:r>
              <a:rPr sz="1100" spc="-100" dirty="0">
                <a:latin typeface="Calibri"/>
                <a:cs typeface="Calibri"/>
              </a:rPr>
              <a:t> </a:t>
            </a:r>
            <a:r>
              <a:rPr sz="1100" dirty="0">
                <a:latin typeface="Calibri"/>
                <a:cs typeface="Calibri"/>
              </a:rPr>
              <a:t>w</a:t>
            </a:r>
            <a:r>
              <a:rPr sz="1100" spc="-60" dirty="0">
                <a:latin typeface="Calibri"/>
                <a:cs typeface="Calibri"/>
              </a:rPr>
              <a:t>e</a:t>
            </a:r>
            <a:r>
              <a:rPr sz="1100" dirty="0">
                <a:latin typeface="Calibri"/>
                <a:cs typeface="Calibri"/>
              </a:rPr>
              <a:t>b</a:t>
            </a:r>
            <a:endParaRPr sz="1100">
              <a:latin typeface="Calibri"/>
              <a:cs typeface="Calibri"/>
            </a:endParaRPr>
          </a:p>
          <a:p>
            <a:pPr marR="6985" algn="ctr">
              <a:spcBef>
                <a:spcPts val="490"/>
              </a:spcBef>
            </a:pPr>
            <a:r>
              <a:rPr sz="1400" dirty="0">
                <a:latin typeface="Calibri"/>
                <a:cs typeface="Calibri"/>
              </a:rPr>
              <a:t>M</a:t>
            </a:r>
            <a:r>
              <a:rPr sz="1400" spc="-40" dirty="0">
                <a:latin typeface="Calibri"/>
                <a:cs typeface="Calibri"/>
              </a:rPr>
              <a:t>ob</a:t>
            </a:r>
            <a:r>
              <a:rPr sz="1400" spc="-25" dirty="0">
                <a:latin typeface="Calibri"/>
                <a:cs typeface="Calibri"/>
              </a:rPr>
              <a:t>il</a:t>
            </a:r>
            <a:r>
              <a:rPr sz="1400" spc="-10" dirty="0">
                <a:latin typeface="Calibri"/>
                <a:cs typeface="Calibri"/>
              </a:rPr>
              <a:t>e</a:t>
            </a:r>
            <a:r>
              <a:rPr sz="1400" spc="85" dirty="0">
                <a:latin typeface="Calibri"/>
                <a:cs typeface="Calibri"/>
              </a:rPr>
              <a:t> </a:t>
            </a:r>
            <a:r>
              <a:rPr sz="1400" spc="25" dirty="0">
                <a:latin typeface="Calibri"/>
                <a:cs typeface="Calibri"/>
              </a:rPr>
              <a:t>a</a:t>
            </a:r>
            <a:r>
              <a:rPr sz="1400" spc="-40" dirty="0">
                <a:latin typeface="Calibri"/>
                <a:cs typeface="Calibri"/>
              </a:rPr>
              <a:t>p</a:t>
            </a:r>
            <a:r>
              <a:rPr sz="1400" dirty="0">
                <a:latin typeface="Calibri"/>
                <a:cs typeface="Calibri"/>
              </a:rPr>
              <a:t>p</a:t>
            </a:r>
            <a:r>
              <a:rPr sz="1400" spc="45" dirty="0">
                <a:latin typeface="Calibri"/>
                <a:cs typeface="Calibri"/>
              </a:rPr>
              <a:t> </a:t>
            </a:r>
            <a:r>
              <a:rPr sz="1400" spc="-40" dirty="0">
                <a:latin typeface="Calibri"/>
                <a:cs typeface="Calibri"/>
              </a:rPr>
              <a:t>d</a:t>
            </a:r>
            <a:r>
              <a:rPr sz="1400" spc="25" dirty="0">
                <a:latin typeface="Calibri"/>
                <a:cs typeface="Calibri"/>
              </a:rPr>
              <a:t>at</a:t>
            </a:r>
            <a:r>
              <a:rPr sz="1400" dirty="0">
                <a:latin typeface="Calibri"/>
                <a:cs typeface="Calibri"/>
              </a:rPr>
              <a:t>a</a:t>
            </a:r>
            <a:endParaRPr sz="140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0362" y="153194"/>
            <a:ext cx="7446010" cy="1231106"/>
          </a:xfrm>
          <a:prstGeom prst="rect">
            <a:avLst/>
          </a:prstGeom>
        </p:spPr>
        <p:txBody>
          <a:bodyPr vert="horz" wrap="square" lIns="0" tIns="0" rIns="0" bIns="0" rtlCol="0">
            <a:spAutoFit/>
          </a:bodyPr>
          <a:lstStyle/>
          <a:p>
            <a:pPr marL="12700"/>
            <a:r>
              <a:rPr lang="en-US" sz="4000" spc="-35" dirty="0"/>
              <a:t>Geospatial</a:t>
            </a:r>
            <a:r>
              <a:rPr sz="4000" spc="-90" dirty="0"/>
              <a:t> </a:t>
            </a:r>
            <a:r>
              <a:rPr sz="4000" spc="-45" dirty="0"/>
              <a:t>B</a:t>
            </a:r>
            <a:r>
              <a:rPr sz="4000" dirty="0"/>
              <a:t>i</a:t>
            </a:r>
            <a:r>
              <a:rPr sz="4000" spc="-20" dirty="0"/>
              <a:t>g</a:t>
            </a:r>
            <a:r>
              <a:rPr sz="4000" spc="20" dirty="0"/>
              <a:t> </a:t>
            </a:r>
            <a:r>
              <a:rPr sz="4000" spc="-55" dirty="0"/>
              <a:t>D</a:t>
            </a:r>
            <a:r>
              <a:rPr sz="4000" spc="-5" dirty="0"/>
              <a:t>a</a:t>
            </a:r>
            <a:r>
              <a:rPr sz="4000" spc="-130" dirty="0"/>
              <a:t>t</a:t>
            </a:r>
            <a:r>
              <a:rPr sz="4000" spc="-20" dirty="0"/>
              <a:t>a</a:t>
            </a:r>
            <a:r>
              <a:rPr sz="4000" spc="10" dirty="0"/>
              <a:t> </a:t>
            </a:r>
            <a:r>
              <a:rPr sz="4000" spc="45" dirty="0"/>
              <a:t>A</a:t>
            </a:r>
            <a:r>
              <a:rPr sz="4000" spc="-5" dirty="0"/>
              <a:t>n</a:t>
            </a:r>
            <a:r>
              <a:rPr sz="4000" dirty="0"/>
              <a:t>al</a:t>
            </a:r>
            <a:r>
              <a:rPr sz="4000" spc="15" dirty="0"/>
              <a:t>y</a:t>
            </a:r>
            <a:r>
              <a:rPr sz="4000" spc="-30" dirty="0"/>
              <a:t>t</a:t>
            </a:r>
            <a:r>
              <a:rPr sz="4000" dirty="0"/>
              <a:t>i</a:t>
            </a:r>
            <a:r>
              <a:rPr sz="4000" spc="-5" dirty="0"/>
              <a:t>c</a:t>
            </a:r>
            <a:r>
              <a:rPr sz="4000" dirty="0"/>
              <a:t>s</a:t>
            </a:r>
            <a:r>
              <a:rPr sz="4000" spc="-55" dirty="0"/>
              <a:t> </a:t>
            </a:r>
            <a:r>
              <a:rPr sz="4000" spc="45" dirty="0"/>
              <a:t>A</a:t>
            </a:r>
            <a:r>
              <a:rPr sz="4000" spc="-5" dirty="0"/>
              <a:t>pp</a:t>
            </a:r>
            <a:r>
              <a:rPr sz="4000" dirty="0"/>
              <a:t>li</a:t>
            </a:r>
            <a:r>
              <a:rPr sz="4000" spc="-25" dirty="0"/>
              <a:t>c</a:t>
            </a:r>
            <a:r>
              <a:rPr sz="4000" spc="-5" dirty="0"/>
              <a:t>a</a:t>
            </a:r>
            <a:r>
              <a:rPr sz="4000" spc="-30" dirty="0"/>
              <a:t>t</a:t>
            </a:r>
            <a:r>
              <a:rPr sz="4000" dirty="0"/>
              <a:t>i</a:t>
            </a:r>
            <a:r>
              <a:rPr sz="4000" spc="10" dirty="0"/>
              <a:t>o</a:t>
            </a:r>
            <a:r>
              <a:rPr sz="4000" spc="-5" dirty="0"/>
              <a:t>n</a:t>
            </a:r>
            <a:r>
              <a:rPr sz="4000" spc="-20" dirty="0"/>
              <a:t>s</a:t>
            </a:r>
            <a:endParaRPr sz="4000" dirty="0"/>
          </a:p>
        </p:txBody>
      </p:sp>
      <p:sp>
        <p:nvSpPr>
          <p:cNvPr id="3" name="object 3"/>
          <p:cNvSpPr txBox="1"/>
          <p:nvPr/>
        </p:nvSpPr>
        <p:spPr>
          <a:xfrm>
            <a:off x="9813291" y="6416994"/>
            <a:ext cx="154305" cy="307777"/>
          </a:xfrm>
          <a:prstGeom prst="rect">
            <a:avLst/>
          </a:prstGeom>
        </p:spPr>
        <p:txBody>
          <a:bodyPr vert="horz" wrap="square" lIns="0" tIns="0" rIns="0" bIns="0" rtlCol="0">
            <a:spAutoFit/>
          </a:bodyPr>
          <a:lstStyle/>
          <a:p>
            <a:pPr marL="12700"/>
            <a:r>
              <a:rPr sz="2000" spc="-15" dirty="0">
                <a:solidFill>
                  <a:srgbClr val="898989"/>
                </a:solidFill>
                <a:latin typeface="Calibri"/>
                <a:cs typeface="Calibri"/>
              </a:rPr>
              <a:t>6</a:t>
            </a:r>
            <a:endParaRPr sz="2000">
              <a:latin typeface="Calibri"/>
              <a:cs typeface="Calibri"/>
            </a:endParaRPr>
          </a:p>
        </p:txBody>
      </p:sp>
      <p:sp>
        <p:nvSpPr>
          <p:cNvPr id="4" name="object 4"/>
          <p:cNvSpPr/>
          <p:nvPr/>
        </p:nvSpPr>
        <p:spPr>
          <a:xfrm>
            <a:off x="5511800" y="1435100"/>
            <a:ext cx="2844800" cy="1879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588626" y="3390946"/>
            <a:ext cx="1903730" cy="276999"/>
          </a:xfrm>
          <a:prstGeom prst="rect">
            <a:avLst/>
          </a:prstGeom>
        </p:spPr>
        <p:txBody>
          <a:bodyPr vert="horz" wrap="square" lIns="0" tIns="0" rIns="0" bIns="0" rtlCol="0">
            <a:spAutoFit/>
          </a:bodyPr>
          <a:lstStyle/>
          <a:p>
            <a:pPr marL="12700"/>
            <a:r>
              <a:rPr spc="-40" dirty="0">
                <a:latin typeface="Calibri"/>
                <a:cs typeface="Calibri"/>
              </a:rPr>
              <a:t>Pr</a:t>
            </a:r>
            <a:r>
              <a:rPr spc="-10" dirty="0">
                <a:latin typeface="Calibri"/>
                <a:cs typeface="Calibri"/>
              </a:rPr>
              <a:t>e</a:t>
            </a:r>
            <a:r>
              <a:rPr spc="25" dirty="0">
                <a:latin typeface="Calibri"/>
                <a:cs typeface="Calibri"/>
              </a:rPr>
              <a:t>c</a:t>
            </a:r>
            <a:r>
              <a:rPr spc="-15" dirty="0">
                <a:latin typeface="Calibri"/>
                <a:cs typeface="Calibri"/>
              </a:rPr>
              <a:t>i</a:t>
            </a:r>
            <a:r>
              <a:rPr spc="-5" dirty="0">
                <a:latin typeface="Calibri"/>
                <a:cs typeface="Calibri"/>
              </a:rPr>
              <a:t>s</a:t>
            </a:r>
            <a:r>
              <a:rPr spc="-15" dirty="0">
                <a:latin typeface="Calibri"/>
                <a:cs typeface="Calibri"/>
              </a:rPr>
              <a:t>i</a:t>
            </a:r>
            <a:r>
              <a:rPr spc="-50" dirty="0">
                <a:latin typeface="Calibri"/>
                <a:cs typeface="Calibri"/>
              </a:rPr>
              <a:t>o</a:t>
            </a:r>
            <a:r>
              <a:rPr dirty="0">
                <a:latin typeface="Calibri"/>
                <a:cs typeface="Calibri"/>
              </a:rPr>
              <a:t>n</a:t>
            </a:r>
            <a:r>
              <a:rPr spc="45" dirty="0">
                <a:latin typeface="Calibri"/>
                <a:cs typeface="Calibri"/>
              </a:rPr>
              <a:t> </a:t>
            </a:r>
            <a:r>
              <a:rPr spc="35" dirty="0">
                <a:latin typeface="Calibri"/>
                <a:cs typeface="Calibri"/>
              </a:rPr>
              <a:t>a</a:t>
            </a:r>
            <a:r>
              <a:rPr spc="-60" dirty="0">
                <a:latin typeface="Calibri"/>
                <a:cs typeface="Calibri"/>
              </a:rPr>
              <a:t>g</a:t>
            </a:r>
            <a:r>
              <a:rPr spc="-40" dirty="0">
                <a:latin typeface="Calibri"/>
                <a:cs typeface="Calibri"/>
              </a:rPr>
              <a:t>r</a:t>
            </a:r>
            <a:r>
              <a:rPr spc="-15" dirty="0">
                <a:latin typeface="Calibri"/>
                <a:cs typeface="Calibri"/>
              </a:rPr>
              <a:t>i</a:t>
            </a:r>
            <a:r>
              <a:rPr spc="25" dirty="0">
                <a:latin typeface="Calibri"/>
                <a:cs typeface="Calibri"/>
              </a:rPr>
              <a:t>c</a:t>
            </a:r>
            <a:r>
              <a:rPr spc="-50" dirty="0">
                <a:latin typeface="Calibri"/>
                <a:cs typeface="Calibri"/>
              </a:rPr>
              <a:t>u</a:t>
            </a:r>
            <a:r>
              <a:rPr spc="-15" dirty="0">
                <a:latin typeface="Calibri"/>
                <a:cs typeface="Calibri"/>
              </a:rPr>
              <a:t>lt</a:t>
            </a:r>
            <a:r>
              <a:rPr spc="-50" dirty="0">
                <a:latin typeface="Calibri"/>
                <a:cs typeface="Calibri"/>
              </a:rPr>
              <a:t>u</a:t>
            </a:r>
            <a:r>
              <a:rPr spc="-40" dirty="0">
                <a:latin typeface="Calibri"/>
                <a:cs typeface="Calibri"/>
              </a:rPr>
              <a:t>r</a:t>
            </a:r>
            <a:r>
              <a:rPr spc="-10" dirty="0">
                <a:latin typeface="Calibri"/>
                <a:cs typeface="Calibri"/>
              </a:rPr>
              <a:t>e</a:t>
            </a:r>
            <a:endParaRPr>
              <a:latin typeface="Calibri"/>
              <a:cs typeface="Calibri"/>
            </a:endParaRPr>
          </a:p>
        </p:txBody>
      </p:sp>
      <p:sp>
        <p:nvSpPr>
          <p:cNvPr id="6" name="object 6"/>
          <p:cNvSpPr txBox="1"/>
          <p:nvPr/>
        </p:nvSpPr>
        <p:spPr>
          <a:xfrm>
            <a:off x="2704978" y="3390946"/>
            <a:ext cx="2210435" cy="276999"/>
          </a:xfrm>
          <a:prstGeom prst="rect">
            <a:avLst/>
          </a:prstGeom>
        </p:spPr>
        <p:txBody>
          <a:bodyPr vert="horz" wrap="square" lIns="0" tIns="0" rIns="0" bIns="0" rtlCol="0">
            <a:spAutoFit/>
          </a:bodyPr>
          <a:lstStyle/>
          <a:p>
            <a:pPr marL="12700"/>
            <a:r>
              <a:rPr spc="40" dirty="0">
                <a:latin typeface="Calibri"/>
                <a:cs typeface="Calibri"/>
              </a:rPr>
              <a:t>L</a:t>
            </a:r>
            <a:r>
              <a:rPr spc="-50" dirty="0">
                <a:latin typeface="Calibri"/>
                <a:cs typeface="Calibri"/>
              </a:rPr>
              <a:t>o</a:t>
            </a:r>
            <a:r>
              <a:rPr spc="25" dirty="0">
                <a:latin typeface="Calibri"/>
                <a:cs typeface="Calibri"/>
              </a:rPr>
              <a:t>c</a:t>
            </a:r>
            <a:r>
              <a:rPr spc="35" dirty="0">
                <a:latin typeface="Calibri"/>
                <a:cs typeface="Calibri"/>
              </a:rPr>
              <a:t>a</a:t>
            </a:r>
            <a:r>
              <a:rPr spc="-15" dirty="0">
                <a:latin typeface="Calibri"/>
                <a:cs typeface="Calibri"/>
              </a:rPr>
              <a:t>ti</a:t>
            </a:r>
            <a:r>
              <a:rPr spc="-50" dirty="0">
                <a:latin typeface="Calibri"/>
                <a:cs typeface="Calibri"/>
              </a:rPr>
              <a:t>o</a:t>
            </a:r>
            <a:r>
              <a:rPr dirty="0">
                <a:latin typeface="Calibri"/>
                <a:cs typeface="Calibri"/>
              </a:rPr>
              <a:t>n</a:t>
            </a:r>
            <a:r>
              <a:rPr spc="-55" dirty="0">
                <a:latin typeface="Calibri"/>
                <a:cs typeface="Calibri"/>
              </a:rPr>
              <a:t> </a:t>
            </a:r>
            <a:r>
              <a:rPr spc="-50" dirty="0">
                <a:latin typeface="Calibri"/>
                <a:cs typeface="Calibri"/>
              </a:rPr>
              <a:t>b</a:t>
            </a:r>
            <a:r>
              <a:rPr spc="35" dirty="0">
                <a:latin typeface="Calibri"/>
                <a:cs typeface="Calibri"/>
              </a:rPr>
              <a:t>a</a:t>
            </a:r>
            <a:r>
              <a:rPr spc="-5" dirty="0">
                <a:latin typeface="Calibri"/>
                <a:cs typeface="Calibri"/>
              </a:rPr>
              <a:t>s</a:t>
            </a:r>
            <a:r>
              <a:rPr spc="-10" dirty="0">
                <a:latin typeface="Calibri"/>
                <a:cs typeface="Calibri"/>
              </a:rPr>
              <a:t>e</a:t>
            </a:r>
            <a:r>
              <a:rPr dirty="0">
                <a:latin typeface="Calibri"/>
                <a:cs typeface="Calibri"/>
              </a:rPr>
              <a:t>d</a:t>
            </a:r>
            <a:r>
              <a:rPr spc="45" dirty="0">
                <a:latin typeface="Calibri"/>
                <a:cs typeface="Calibri"/>
              </a:rPr>
              <a:t> </a:t>
            </a:r>
            <a:r>
              <a:rPr spc="-5" dirty="0">
                <a:latin typeface="Calibri"/>
                <a:cs typeface="Calibri"/>
              </a:rPr>
              <a:t>s</a:t>
            </a:r>
            <a:r>
              <a:rPr spc="-10" dirty="0">
                <a:latin typeface="Calibri"/>
                <a:cs typeface="Calibri"/>
              </a:rPr>
              <a:t>e</a:t>
            </a:r>
            <a:r>
              <a:rPr spc="-40" dirty="0">
                <a:latin typeface="Calibri"/>
                <a:cs typeface="Calibri"/>
              </a:rPr>
              <a:t>r</a:t>
            </a:r>
            <a:r>
              <a:rPr spc="-25" dirty="0">
                <a:latin typeface="Calibri"/>
                <a:cs typeface="Calibri"/>
              </a:rPr>
              <a:t>v</a:t>
            </a:r>
            <a:r>
              <a:rPr spc="-15" dirty="0">
                <a:latin typeface="Calibri"/>
                <a:cs typeface="Calibri"/>
              </a:rPr>
              <a:t>i</a:t>
            </a:r>
            <a:r>
              <a:rPr spc="25" dirty="0">
                <a:latin typeface="Calibri"/>
                <a:cs typeface="Calibri"/>
              </a:rPr>
              <a:t>c</a:t>
            </a:r>
            <a:r>
              <a:rPr spc="-10" dirty="0">
                <a:latin typeface="Calibri"/>
                <a:cs typeface="Calibri"/>
              </a:rPr>
              <a:t>e</a:t>
            </a:r>
            <a:r>
              <a:rPr dirty="0">
                <a:latin typeface="Calibri"/>
                <a:cs typeface="Calibri"/>
              </a:rPr>
              <a:t>s</a:t>
            </a:r>
            <a:endParaRPr>
              <a:latin typeface="Calibri"/>
              <a:cs typeface="Calibri"/>
            </a:endParaRPr>
          </a:p>
        </p:txBody>
      </p:sp>
      <p:sp>
        <p:nvSpPr>
          <p:cNvPr id="7" name="object 7"/>
          <p:cNvSpPr/>
          <p:nvPr/>
        </p:nvSpPr>
        <p:spPr>
          <a:xfrm>
            <a:off x="2362200" y="1536700"/>
            <a:ext cx="1612900" cy="13462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971800" y="2730500"/>
            <a:ext cx="1663700" cy="77470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873500" y="1536700"/>
            <a:ext cx="1155700" cy="135890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044700" y="4241800"/>
            <a:ext cx="1968500" cy="1346200"/>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089400" y="4241800"/>
            <a:ext cx="2006600" cy="134620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6400800" y="4178301"/>
            <a:ext cx="2120900" cy="147319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8559800" y="4864100"/>
            <a:ext cx="1346200" cy="723900"/>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8559800" y="4241800"/>
            <a:ext cx="1460500" cy="53340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8420100" y="2413000"/>
            <a:ext cx="1600200" cy="914400"/>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8420100" y="1485900"/>
            <a:ext cx="1625600" cy="723900"/>
          </a:xfrm>
          <a:prstGeom prst="rect">
            <a:avLst/>
          </a:prstGeom>
          <a:blipFill>
            <a:blip r:embed="rId13" cstate="print"/>
            <a:stretch>
              <a:fillRect/>
            </a:stretch>
          </a:blipFill>
        </p:spPr>
        <p:txBody>
          <a:bodyPr wrap="square" lIns="0" tIns="0" rIns="0" bIns="0" rtlCol="0"/>
          <a:lstStyle/>
          <a:p>
            <a:endParaRPr/>
          </a:p>
        </p:txBody>
      </p:sp>
      <p:sp>
        <p:nvSpPr>
          <p:cNvPr id="17" name="object 17"/>
          <p:cNvSpPr txBox="1"/>
          <p:nvPr/>
        </p:nvSpPr>
        <p:spPr>
          <a:xfrm>
            <a:off x="2110363" y="5597203"/>
            <a:ext cx="3880485" cy="484748"/>
          </a:xfrm>
          <a:prstGeom prst="rect">
            <a:avLst/>
          </a:prstGeom>
        </p:spPr>
        <p:txBody>
          <a:bodyPr vert="horz" wrap="square" lIns="0" tIns="0" rIns="0" bIns="0" rtlCol="0">
            <a:spAutoFit/>
          </a:bodyPr>
          <a:lstStyle/>
          <a:p>
            <a:pPr marL="21590"/>
            <a:r>
              <a:rPr sz="1100" spc="-40" dirty="0">
                <a:latin typeface="Calibri"/>
                <a:cs typeface="Calibri"/>
              </a:rPr>
              <a:t>a</a:t>
            </a:r>
            <a:r>
              <a:rPr sz="1100" spc="5" dirty="0">
                <a:latin typeface="Calibri"/>
                <a:cs typeface="Calibri"/>
              </a:rPr>
              <a:t>r</a:t>
            </a:r>
            <a:r>
              <a:rPr sz="1100" spc="25" dirty="0">
                <a:latin typeface="Calibri"/>
                <a:cs typeface="Calibri"/>
              </a:rPr>
              <a:t>c</a:t>
            </a:r>
            <a:r>
              <a:rPr sz="1100" spc="-30" dirty="0">
                <a:latin typeface="Calibri"/>
                <a:cs typeface="Calibri"/>
              </a:rPr>
              <a:t>g</a:t>
            </a:r>
            <a:r>
              <a:rPr sz="1100" spc="45" dirty="0">
                <a:latin typeface="Calibri"/>
                <a:cs typeface="Calibri"/>
              </a:rPr>
              <a:t>i</a:t>
            </a:r>
            <a:r>
              <a:rPr sz="1100" spc="-35" dirty="0">
                <a:latin typeface="Calibri"/>
                <a:cs typeface="Calibri"/>
              </a:rPr>
              <a:t>s</a:t>
            </a:r>
            <a:r>
              <a:rPr sz="1100" spc="20" dirty="0">
                <a:latin typeface="Calibri"/>
                <a:cs typeface="Calibri"/>
              </a:rPr>
              <a:t>.</a:t>
            </a:r>
            <a:r>
              <a:rPr sz="1100" spc="25" dirty="0">
                <a:latin typeface="Calibri"/>
                <a:cs typeface="Calibri"/>
              </a:rPr>
              <a:t>c</a:t>
            </a:r>
            <a:r>
              <a:rPr sz="1100" spc="20" dirty="0">
                <a:latin typeface="Calibri"/>
                <a:cs typeface="Calibri"/>
              </a:rPr>
              <a:t>o</a:t>
            </a:r>
            <a:r>
              <a:rPr sz="1100" spc="-10" dirty="0">
                <a:latin typeface="Calibri"/>
                <a:cs typeface="Calibri"/>
              </a:rPr>
              <a:t>m</a:t>
            </a:r>
            <a:endParaRPr sz="1100">
              <a:latin typeface="Calibri"/>
              <a:cs typeface="Calibri"/>
            </a:endParaRPr>
          </a:p>
          <a:p>
            <a:pPr marL="12700">
              <a:spcBef>
                <a:spcPts val="270"/>
              </a:spcBef>
            </a:pPr>
            <a:r>
              <a:rPr spc="-10" dirty="0">
                <a:latin typeface="Calibri"/>
                <a:cs typeface="Calibri"/>
              </a:rPr>
              <a:t>D</a:t>
            </a:r>
            <a:r>
              <a:rPr spc="-15" dirty="0">
                <a:latin typeface="Calibri"/>
                <a:cs typeface="Calibri"/>
              </a:rPr>
              <a:t>i</a:t>
            </a:r>
            <a:r>
              <a:rPr spc="-5" dirty="0">
                <a:latin typeface="Calibri"/>
                <a:cs typeface="Calibri"/>
              </a:rPr>
              <a:t>s</a:t>
            </a:r>
            <a:r>
              <a:rPr spc="35" dirty="0">
                <a:latin typeface="Calibri"/>
                <a:cs typeface="Calibri"/>
              </a:rPr>
              <a:t>a</a:t>
            </a:r>
            <a:r>
              <a:rPr spc="-5" dirty="0">
                <a:latin typeface="Calibri"/>
                <a:cs typeface="Calibri"/>
              </a:rPr>
              <a:t>s</a:t>
            </a:r>
            <a:r>
              <a:rPr spc="-15" dirty="0">
                <a:latin typeface="Calibri"/>
                <a:cs typeface="Calibri"/>
              </a:rPr>
              <a:t>t</a:t>
            </a:r>
            <a:r>
              <a:rPr spc="-10" dirty="0">
                <a:latin typeface="Calibri"/>
                <a:cs typeface="Calibri"/>
              </a:rPr>
              <a:t>er</a:t>
            </a:r>
            <a:r>
              <a:rPr spc="-35" dirty="0">
                <a:latin typeface="Calibri"/>
                <a:cs typeface="Calibri"/>
              </a:rPr>
              <a:t> </a:t>
            </a:r>
            <a:r>
              <a:rPr spc="-40" dirty="0">
                <a:latin typeface="Calibri"/>
                <a:cs typeface="Calibri"/>
              </a:rPr>
              <a:t>r</a:t>
            </a:r>
            <a:r>
              <a:rPr spc="-10" dirty="0">
                <a:latin typeface="Calibri"/>
                <a:cs typeface="Calibri"/>
              </a:rPr>
              <a:t>e</a:t>
            </a:r>
            <a:r>
              <a:rPr spc="-5" dirty="0">
                <a:latin typeface="Calibri"/>
                <a:cs typeface="Calibri"/>
              </a:rPr>
              <a:t>s</a:t>
            </a:r>
            <a:r>
              <a:rPr spc="-50" dirty="0">
                <a:latin typeface="Calibri"/>
                <a:cs typeface="Calibri"/>
              </a:rPr>
              <a:t>pon</a:t>
            </a:r>
            <a:r>
              <a:rPr spc="-5" dirty="0">
                <a:latin typeface="Calibri"/>
                <a:cs typeface="Calibri"/>
              </a:rPr>
              <a:t>s</a:t>
            </a:r>
            <a:r>
              <a:rPr spc="-10" dirty="0">
                <a:latin typeface="Calibri"/>
                <a:cs typeface="Calibri"/>
              </a:rPr>
              <a:t>e</a:t>
            </a:r>
            <a:r>
              <a:rPr spc="195" dirty="0">
                <a:latin typeface="Calibri"/>
                <a:cs typeface="Calibri"/>
              </a:rPr>
              <a:t> </a:t>
            </a:r>
            <a:r>
              <a:rPr spc="-50" dirty="0">
                <a:latin typeface="Calibri"/>
                <a:cs typeface="Calibri"/>
              </a:rPr>
              <a:t>(b</a:t>
            </a:r>
            <a:r>
              <a:rPr spc="-10" dirty="0">
                <a:latin typeface="Calibri"/>
                <a:cs typeface="Calibri"/>
              </a:rPr>
              <a:t>e</a:t>
            </a:r>
            <a:r>
              <a:rPr spc="-50" dirty="0">
                <a:latin typeface="Calibri"/>
                <a:cs typeface="Calibri"/>
              </a:rPr>
              <a:t>fo</a:t>
            </a:r>
            <a:r>
              <a:rPr spc="-40" dirty="0">
                <a:latin typeface="Calibri"/>
                <a:cs typeface="Calibri"/>
              </a:rPr>
              <a:t>r</a:t>
            </a:r>
            <a:r>
              <a:rPr spc="-10" dirty="0">
                <a:latin typeface="Calibri"/>
                <a:cs typeface="Calibri"/>
              </a:rPr>
              <a:t>e</a:t>
            </a:r>
            <a:r>
              <a:rPr spc="95" dirty="0">
                <a:latin typeface="Calibri"/>
                <a:cs typeface="Calibri"/>
              </a:rPr>
              <a:t> </a:t>
            </a:r>
            <a:r>
              <a:rPr spc="35" dirty="0">
                <a:latin typeface="Calibri"/>
                <a:cs typeface="Calibri"/>
              </a:rPr>
              <a:t>a</a:t>
            </a:r>
            <a:r>
              <a:rPr spc="-50" dirty="0">
                <a:latin typeface="Calibri"/>
                <a:cs typeface="Calibri"/>
              </a:rPr>
              <a:t>n</a:t>
            </a:r>
            <a:r>
              <a:rPr dirty="0">
                <a:latin typeface="Calibri"/>
                <a:cs typeface="Calibri"/>
              </a:rPr>
              <a:t>d</a:t>
            </a:r>
            <a:r>
              <a:rPr spc="45" dirty="0">
                <a:latin typeface="Calibri"/>
                <a:cs typeface="Calibri"/>
              </a:rPr>
              <a:t> </a:t>
            </a:r>
            <a:r>
              <a:rPr spc="35" dirty="0">
                <a:latin typeface="Calibri"/>
                <a:cs typeface="Calibri"/>
              </a:rPr>
              <a:t>a</a:t>
            </a:r>
            <a:r>
              <a:rPr spc="-50" dirty="0">
                <a:latin typeface="Calibri"/>
                <a:cs typeface="Calibri"/>
              </a:rPr>
              <a:t>f</a:t>
            </a:r>
            <a:r>
              <a:rPr spc="-15" dirty="0">
                <a:latin typeface="Calibri"/>
                <a:cs typeface="Calibri"/>
              </a:rPr>
              <a:t>t</a:t>
            </a:r>
            <a:r>
              <a:rPr spc="-10" dirty="0">
                <a:latin typeface="Calibri"/>
                <a:cs typeface="Calibri"/>
              </a:rPr>
              <a:t>er</a:t>
            </a:r>
            <a:r>
              <a:rPr spc="-35" dirty="0">
                <a:latin typeface="Calibri"/>
                <a:cs typeface="Calibri"/>
              </a:rPr>
              <a:t> </a:t>
            </a:r>
            <a:r>
              <a:rPr spc="-50" dirty="0">
                <a:latin typeface="Calibri"/>
                <a:cs typeface="Calibri"/>
              </a:rPr>
              <a:t>f</a:t>
            </a:r>
            <a:r>
              <a:rPr spc="-15" dirty="0">
                <a:latin typeface="Calibri"/>
                <a:cs typeface="Calibri"/>
              </a:rPr>
              <a:t>l</a:t>
            </a:r>
            <a:r>
              <a:rPr spc="-50" dirty="0">
                <a:latin typeface="Calibri"/>
                <a:cs typeface="Calibri"/>
              </a:rPr>
              <a:t>ood</a:t>
            </a:r>
            <a:r>
              <a:rPr dirty="0">
                <a:latin typeface="Calibri"/>
                <a:cs typeface="Calibri"/>
              </a:rPr>
              <a:t>)</a:t>
            </a:r>
            <a:endParaRPr>
              <a:latin typeface="Calibri"/>
              <a:cs typeface="Calibri"/>
            </a:endParaRPr>
          </a:p>
        </p:txBody>
      </p:sp>
      <p:sp>
        <p:nvSpPr>
          <p:cNvPr id="18" name="object 18"/>
          <p:cNvSpPr txBox="1"/>
          <p:nvPr/>
        </p:nvSpPr>
        <p:spPr>
          <a:xfrm>
            <a:off x="6781484" y="5993210"/>
            <a:ext cx="2559050" cy="276999"/>
          </a:xfrm>
          <a:prstGeom prst="rect">
            <a:avLst/>
          </a:prstGeom>
        </p:spPr>
        <p:txBody>
          <a:bodyPr vert="horz" wrap="square" lIns="0" tIns="0" rIns="0" bIns="0" rtlCol="0">
            <a:spAutoFit/>
          </a:bodyPr>
          <a:lstStyle/>
          <a:p>
            <a:pPr marL="12700"/>
            <a:r>
              <a:rPr spc="-10" dirty="0">
                <a:latin typeface="Calibri"/>
                <a:cs typeface="Calibri"/>
              </a:rPr>
              <a:t>D</a:t>
            </a:r>
            <a:r>
              <a:rPr spc="-15" dirty="0">
                <a:latin typeface="Calibri"/>
                <a:cs typeface="Calibri"/>
              </a:rPr>
              <a:t>i</a:t>
            </a:r>
            <a:r>
              <a:rPr spc="-5" dirty="0">
                <a:latin typeface="Calibri"/>
                <a:cs typeface="Calibri"/>
              </a:rPr>
              <a:t>s</a:t>
            </a:r>
            <a:r>
              <a:rPr spc="-10" dirty="0">
                <a:latin typeface="Calibri"/>
                <a:cs typeface="Calibri"/>
              </a:rPr>
              <a:t>e</a:t>
            </a:r>
            <a:r>
              <a:rPr spc="35" dirty="0">
                <a:latin typeface="Calibri"/>
                <a:cs typeface="Calibri"/>
              </a:rPr>
              <a:t>a</a:t>
            </a:r>
            <a:r>
              <a:rPr spc="-5" dirty="0">
                <a:latin typeface="Calibri"/>
                <a:cs typeface="Calibri"/>
              </a:rPr>
              <a:t>s</a:t>
            </a:r>
            <a:r>
              <a:rPr spc="-10" dirty="0">
                <a:latin typeface="Calibri"/>
                <a:cs typeface="Calibri"/>
              </a:rPr>
              <a:t>e</a:t>
            </a:r>
            <a:r>
              <a:rPr spc="-5" dirty="0">
                <a:latin typeface="Calibri"/>
                <a:cs typeface="Calibri"/>
              </a:rPr>
              <a:t> </a:t>
            </a:r>
            <a:r>
              <a:rPr spc="-50" dirty="0">
                <a:latin typeface="Calibri"/>
                <a:cs typeface="Calibri"/>
              </a:rPr>
              <a:t>ou</a:t>
            </a:r>
            <a:r>
              <a:rPr spc="-15" dirty="0">
                <a:latin typeface="Calibri"/>
                <a:cs typeface="Calibri"/>
              </a:rPr>
              <a:t>t</a:t>
            </a:r>
            <a:r>
              <a:rPr spc="-50" dirty="0">
                <a:latin typeface="Calibri"/>
                <a:cs typeface="Calibri"/>
              </a:rPr>
              <a:t>b</a:t>
            </a:r>
            <a:r>
              <a:rPr spc="-40" dirty="0">
                <a:latin typeface="Calibri"/>
                <a:cs typeface="Calibri"/>
              </a:rPr>
              <a:t>r</a:t>
            </a:r>
            <a:r>
              <a:rPr spc="-10" dirty="0">
                <a:latin typeface="Calibri"/>
                <a:cs typeface="Calibri"/>
              </a:rPr>
              <a:t>e</a:t>
            </a:r>
            <a:r>
              <a:rPr spc="35" dirty="0">
                <a:latin typeface="Calibri"/>
                <a:cs typeface="Calibri"/>
              </a:rPr>
              <a:t>a</a:t>
            </a:r>
            <a:r>
              <a:rPr spc="-10" dirty="0">
                <a:latin typeface="Calibri"/>
                <a:cs typeface="Calibri"/>
              </a:rPr>
              <a:t>k</a:t>
            </a:r>
            <a:r>
              <a:rPr spc="70" dirty="0">
                <a:latin typeface="Calibri"/>
                <a:cs typeface="Calibri"/>
              </a:rPr>
              <a:t> </a:t>
            </a:r>
            <a:r>
              <a:rPr spc="-50" dirty="0">
                <a:latin typeface="Calibri"/>
                <a:cs typeface="Calibri"/>
              </a:rPr>
              <a:t>d</a:t>
            </a:r>
            <a:r>
              <a:rPr spc="-10" dirty="0">
                <a:latin typeface="Calibri"/>
                <a:cs typeface="Calibri"/>
              </a:rPr>
              <a:t>e</a:t>
            </a:r>
            <a:r>
              <a:rPr spc="-15" dirty="0">
                <a:latin typeface="Calibri"/>
                <a:cs typeface="Calibri"/>
              </a:rPr>
              <a:t>t</a:t>
            </a:r>
            <a:r>
              <a:rPr spc="-10" dirty="0">
                <a:latin typeface="Calibri"/>
                <a:cs typeface="Calibri"/>
              </a:rPr>
              <a:t>e</a:t>
            </a:r>
            <a:r>
              <a:rPr spc="25" dirty="0">
                <a:latin typeface="Calibri"/>
                <a:cs typeface="Calibri"/>
              </a:rPr>
              <a:t>c</a:t>
            </a:r>
            <a:r>
              <a:rPr spc="-15" dirty="0">
                <a:latin typeface="Calibri"/>
                <a:cs typeface="Calibri"/>
              </a:rPr>
              <a:t>ti</a:t>
            </a:r>
            <a:r>
              <a:rPr spc="-50" dirty="0">
                <a:latin typeface="Calibri"/>
                <a:cs typeface="Calibri"/>
              </a:rPr>
              <a:t>o</a:t>
            </a:r>
            <a:r>
              <a:rPr dirty="0">
                <a:latin typeface="Calibri"/>
                <a:cs typeface="Calibri"/>
              </a:rPr>
              <a:t>n</a:t>
            </a:r>
            <a:endParaRPr>
              <a:latin typeface="Calibri"/>
              <a:cs typeface="Calibri"/>
            </a:endParaRPr>
          </a:p>
        </p:txBody>
      </p:sp>
      <p:sp>
        <p:nvSpPr>
          <p:cNvPr id="19" name="object 19"/>
          <p:cNvSpPr txBox="1"/>
          <p:nvPr/>
        </p:nvSpPr>
        <p:spPr>
          <a:xfrm>
            <a:off x="7331810" y="5647622"/>
            <a:ext cx="469900" cy="169277"/>
          </a:xfrm>
          <a:prstGeom prst="rect">
            <a:avLst/>
          </a:prstGeom>
        </p:spPr>
        <p:txBody>
          <a:bodyPr vert="horz" wrap="square" lIns="0" tIns="0" rIns="0" bIns="0" rtlCol="0">
            <a:spAutoFit/>
          </a:bodyPr>
          <a:lstStyle/>
          <a:p>
            <a:pPr marL="12700"/>
            <a:r>
              <a:rPr sz="1100" spc="30" dirty="0">
                <a:latin typeface="Calibri"/>
                <a:cs typeface="Calibri"/>
              </a:rPr>
              <a:t>c</a:t>
            </a:r>
            <a:r>
              <a:rPr sz="1100" spc="20" dirty="0">
                <a:latin typeface="Calibri"/>
                <a:cs typeface="Calibri"/>
              </a:rPr>
              <a:t>d</a:t>
            </a:r>
            <a:r>
              <a:rPr sz="1100" spc="30" dirty="0">
                <a:latin typeface="Calibri"/>
                <a:cs typeface="Calibri"/>
              </a:rPr>
              <a:t>c</a:t>
            </a:r>
            <a:r>
              <a:rPr sz="1100" spc="20" dirty="0">
                <a:latin typeface="Calibri"/>
                <a:cs typeface="Calibri"/>
              </a:rPr>
              <a:t>.</a:t>
            </a:r>
            <a:r>
              <a:rPr sz="1100" spc="-30" dirty="0">
                <a:latin typeface="Calibri"/>
                <a:cs typeface="Calibri"/>
              </a:rPr>
              <a:t>g</a:t>
            </a:r>
            <a:r>
              <a:rPr sz="1100" spc="20" dirty="0">
                <a:latin typeface="Calibri"/>
                <a:cs typeface="Calibri"/>
              </a:rPr>
              <a:t>o</a:t>
            </a:r>
            <a:r>
              <a:rPr sz="1100" spc="-5" dirty="0">
                <a:latin typeface="Calibri"/>
                <a:cs typeface="Calibri"/>
              </a:rPr>
              <a:t>v</a:t>
            </a:r>
            <a:endParaRPr sz="1100">
              <a:latin typeface="Calibri"/>
              <a:cs typeface="Calibri"/>
            </a:endParaRPr>
          </a:p>
        </p:txBody>
      </p:sp>
      <p:sp>
        <p:nvSpPr>
          <p:cNvPr id="20" name="object 20"/>
          <p:cNvSpPr txBox="1"/>
          <p:nvPr/>
        </p:nvSpPr>
        <p:spPr>
          <a:xfrm>
            <a:off x="8877603" y="5639098"/>
            <a:ext cx="1153160" cy="169277"/>
          </a:xfrm>
          <a:prstGeom prst="rect">
            <a:avLst/>
          </a:prstGeom>
        </p:spPr>
        <p:txBody>
          <a:bodyPr vert="horz" wrap="square" lIns="0" tIns="0" rIns="0" bIns="0" rtlCol="0">
            <a:spAutoFit/>
          </a:bodyPr>
          <a:lstStyle/>
          <a:p>
            <a:pPr marL="12700"/>
            <a:r>
              <a:rPr sz="1100" spc="5" dirty="0">
                <a:latin typeface="Calibri"/>
                <a:cs typeface="Calibri"/>
              </a:rPr>
              <a:t>Im</a:t>
            </a:r>
            <a:r>
              <a:rPr sz="1100" spc="-30" dirty="0">
                <a:latin typeface="Calibri"/>
                <a:cs typeface="Calibri"/>
              </a:rPr>
              <a:t>ag</a:t>
            </a:r>
            <a:r>
              <a:rPr sz="1100" spc="-10" dirty="0">
                <a:latin typeface="Calibri"/>
                <a:cs typeface="Calibri"/>
              </a:rPr>
              <a:t>e</a:t>
            </a:r>
            <a:r>
              <a:rPr sz="1100" spc="-100" dirty="0">
                <a:latin typeface="Calibri"/>
                <a:cs typeface="Calibri"/>
              </a:rPr>
              <a:t> </a:t>
            </a:r>
            <a:r>
              <a:rPr sz="1100" spc="-40" dirty="0">
                <a:latin typeface="Calibri"/>
                <a:cs typeface="Calibri"/>
              </a:rPr>
              <a:t>f</a:t>
            </a:r>
            <a:r>
              <a:rPr sz="1100" spc="5" dirty="0">
                <a:latin typeface="Calibri"/>
                <a:cs typeface="Calibri"/>
              </a:rPr>
              <a:t>r</a:t>
            </a:r>
            <a:r>
              <a:rPr sz="1100" spc="20" dirty="0">
                <a:latin typeface="Calibri"/>
                <a:cs typeface="Calibri"/>
              </a:rPr>
              <a:t>o</a:t>
            </a:r>
            <a:r>
              <a:rPr sz="1100" spc="-10" dirty="0">
                <a:latin typeface="Calibri"/>
                <a:cs typeface="Calibri"/>
              </a:rPr>
              <a:t>m</a:t>
            </a:r>
            <a:r>
              <a:rPr sz="1100" spc="-30" dirty="0">
                <a:latin typeface="Calibri"/>
                <a:cs typeface="Calibri"/>
              </a:rPr>
              <a:t> </a:t>
            </a:r>
            <a:r>
              <a:rPr sz="1100" spc="25" dirty="0">
                <a:latin typeface="Calibri"/>
                <a:cs typeface="Calibri"/>
              </a:rPr>
              <a:t>t</a:t>
            </a:r>
            <a:r>
              <a:rPr sz="1100" spc="5" dirty="0">
                <a:latin typeface="Calibri"/>
                <a:cs typeface="Calibri"/>
              </a:rPr>
              <a:t>h</a:t>
            </a:r>
            <a:r>
              <a:rPr sz="1100" spc="-10" dirty="0">
                <a:latin typeface="Calibri"/>
                <a:cs typeface="Calibri"/>
              </a:rPr>
              <a:t>e</a:t>
            </a:r>
            <a:r>
              <a:rPr sz="1100" spc="-100" dirty="0">
                <a:latin typeface="Calibri"/>
                <a:cs typeface="Calibri"/>
              </a:rPr>
              <a:t> </a:t>
            </a:r>
            <a:r>
              <a:rPr sz="1100" dirty="0">
                <a:latin typeface="Calibri"/>
                <a:cs typeface="Calibri"/>
              </a:rPr>
              <a:t>w</a:t>
            </a:r>
            <a:r>
              <a:rPr sz="1100" spc="-60" dirty="0">
                <a:latin typeface="Calibri"/>
                <a:cs typeface="Calibri"/>
              </a:rPr>
              <a:t>e</a:t>
            </a:r>
            <a:r>
              <a:rPr sz="1100" dirty="0">
                <a:latin typeface="Calibri"/>
                <a:cs typeface="Calibri"/>
              </a:rPr>
              <a:t>b</a:t>
            </a:r>
            <a:endParaRPr sz="1100">
              <a:latin typeface="Calibri"/>
              <a:cs typeface="Calibri"/>
            </a:endParaRPr>
          </a:p>
        </p:txBody>
      </p:sp>
      <p:sp>
        <p:nvSpPr>
          <p:cNvPr id="21" name="object 21"/>
          <p:cNvSpPr txBox="1"/>
          <p:nvPr/>
        </p:nvSpPr>
        <p:spPr>
          <a:xfrm>
            <a:off x="5647122" y="3341731"/>
            <a:ext cx="708660" cy="169277"/>
          </a:xfrm>
          <a:prstGeom prst="rect">
            <a:avLst/>
          </a:prstGeom>
        </p:spPr>
        <p:txBody>
          <a:bodyPr vert="horz" wrap="square" lIns="0" tIns="0" rIns="0" bIns="0" rtlCol="0">
            <a:spAutoFit/>
          </a:bodyPr>
          <a:lstStyle/>
          <a:p>
            <a:pPr marL="12700"/>
            <a:r>
              <a:rPr sz="1100" spc="-20" dirty="0">
                <a:latin typeface="Calibri"/>
                <a:cs typeface="Calibri"/>
              </a:rPr>
              <a:t>g</a:t>
            </a:r>
            <a:r>
              <a:rPr sz="1100" spc="20" dirty="0">
                <a:latin typeface="Calibri"/>
                <a:cs typeface="Calibri"/>
              </a:rPr>
              <a:t>p</a:t>
            </a:r>
            <a:r>
              <a:rPr sz="1100" spc="-35" dirty="0">
                <a:latin typeface="Calibri"/>
                <a:cs typeface="Calibri"/>
              </a:rPr>
              <a:t>s</a:t>
            </a:r>
            <a:r>
              <a:rPr sz="1100" spc="25" dirty="0">
                <a:latin typeface="Calibri"/>
                <a:cs typeface="Calibri"/>
              </a:rPr>
              <a:t>4</a:t>
            </a:r>
            <a:r>
              <a:rPr sz="1100" spc="20" dirty="0">
                <a:latin typeface="Calibri"/>
                <a:cs typeface="Calibri"/>
              </a:rPr>
              <a:t>u</a:t>
            </a:r>
            <a:r>
              <a:rPr sz="1100" spc="-35" dirty="0">
                <a:latin typeface="Calibri"/>
                <a:cs typeface="Calibri"/>
              </a:rPr>
              <a:t>s</a:t>
            </a:r>
            <a:r>
              <a:rPr sz="1100" spc="20" dirty="0">
                <a:latin typeface="Calibri"/>
                <a:cs typeface="Calibri"/>
              </a:rPr>
              <a:t>.</a:t>
            </a:r>
            <a:r>
              <a:rPr sz="1100" spc="25" dirty="0">
                <a:latin typeface="Calibri"/>
                <a:cs typeface="Calibri"/>
              </a:rPr>
              <a:t>c</a:t>
            </a:r>
            <a:r>
              <a:rPr sz="1100" spc="20" dirty="0">
                <a:latin typeface="Calibri"/>
                <a:cs typeface="Calibri"/>
              </a:rPr>
              <a:t>o</a:t>
            </a:r>
            <a:r>
              <a:rPr sz="1100" spc="-10" dirty="0">
                <a:latin typeface="Calibri"/>
                <a:cs typeface="Calibri"/>
              </a:rPr>
              <a:t>m</a:t>
            </a:r>
            <a:endParaRPr sz="1100">
              <a:latin typeface="Calibri"/>
              <a:cs typeface="Calibri"/>
            </a:endParaRPr>
          </a:p>
        </p:txBody>
      </p:sp>
      <p:sp>
        <p:nvSpPr>
          <p:cNvPr id="22" name="object 22"/>
          <p:cNvSpPr txBox="1"/>
          <p:nvPr/>
        </p:nvSpPr>
        <p:spPr>
          <a:xfrm>
            <a:off x="8613755" y="3300092"/>
            <a:ext cx="1331595" cy="169277"/>
          </a:xfrm>
          <a:prstGeom prst="rect">
            <a:avLst/>
          </a:prstGeom>
        </p:spPr>
        <p:txBody>
          <a:bodyPr vert="horz" wrap="square" lIns="0" tIns="0" rIns="0" bIns="0" rtlCol="0">
            <a:spAutoFit/>
          </a:bodyPr>
          <a:lstStyle/>
          <a:p>
            <a:pPr marL="12700"/>
            <a:r>
              <a:rPr sz="1100" spc="45" dirty="0">
                <a:latin typeface="Calibri"/>
                <a:cs typeface="Calibri"/>
              </a:rPr>
              <a:t>i</a:t>
            </a:r>
            <a:r>
              <a:rPr sz="1100" spc="20" dirty="0">
                <a:latin typeface="Calibri"/>
                <a:cs typeface="Calibri"/>
              </a:rPr>
              <a:t>nno</a:t>
            </a:r>
            <a:r>
              <a:rPr sz="1100" spc="-5" dirty="0">
                <a:latin typeface="Calibri"/>
                <a:cs typeface="Calibri"/>
              </a:rPr>
              <a:t>v</a:t>
            </a:r>
            <a:r>
              <a:rPr sz="1100" spc="-30" dirty="0">
                <a:latin typeface="Calibri"/>
                <a:cs typeface="Calibri"/>
              </a:rPr>
              <a:t>a</a:t>
            </a:r>
            <a:r>
              <a:rPr sz="1100" spc="25" dirty="0">
                <a:latin typeface="Calibri"/>
                <a:cs typeface="Calibri"/>
              </a:rPr>
              <a:t>t</a:t>
            </a:r>
            <a:r>
              <a:rPr sz="1100" spc="45" dirty="0">
                <a:latin typeface="Calibri"/>
                <a:cs typeface="Calibri"/>
              </a:rPr>
              <a:t>i</a:t>
            </a:r>
            <a:r>
              <a:rPr sz="1100" spc="-80" dirty="0">
                <a:latin typeface="Calibri"/>
                <a:cs typeface="Calibri"/>
              </a:rPr>
              <a:t>o</a:t>
            </a:r>
            <a:r>
              <a:rPr sz="1100" spc="20" dirty="0">
                <a:latin typeface="Calibri"/>
                <a:cs typeface="Calibri"/>
              </a:rPr>
              <a:t>n</a:t>
            </a:r>
            <a:r>
              <a:rPr sz="1100" spc="-75" dirty="0">
                <a:latin typeface="Calibri"/>
                <a:cs typeface="Calibri"/>
              </a:rPr>
              <a:t>t</a:t>
            </a:r>
            <a:r>
              <a:rPr sz="1100" spc="20" dirty="0">
                <a:latin typeface="Calibri"/>
                <a:cs typeface="Calibri"/>
              </a:rPr>
              <a:t>o</a:t>
            </a:r>
            <a:r>
              <a:rPr sz="1100" spc="-90" dirty="0">
                <a:latin typeface="Calibri"/>
                <a:cs typeface="Calibri"/>
              </a:rPr>
              <a:t>r</a:t>
            </a:r>
            <a:r>
              <a:rPr sz="1100" spc="20" dirty="0">
                <a:latin typeface="Calibri"/>
                <a:cs typeface="Calibri"/>
              </a:rPr>
              <a:t>o</a:t>
            </a:r>
            <a:r>
              <a:rPr sz="1100" spc="-80" dirty="0">
                <a:latin typeface="Calibri"/>
                <a:cs typeface="Calibri"/>
              </a:rPr>
              <a:t>n</a:t>
            </a:r>
            <a:r>
              <a:rPr sz="1100" spc="25" dirty="0">
                <a:latin typeface="Calibri"/>
                <a:cs typeface="Calibri"/>
              </a:rPr>
              <a:t>t</a:t>
            </a:r>
            <a:r>
              <a:rPr sz="1100" spc="-80" dirty="0">
                <a:latin typeface="Calibri"/>
                <a:cs typeface="Calibri"/>
              </a:rPr>
              <a:t>o</a:t>
            </a:r>
            <a:r>
              <a:rPr sz="1100" spc="20" dirty="0">
                <a:latin typeface="Calibri"/>
                <a:cs typeface="Calibri"/>
              </a:rPr>
              <a:t>.</a:t>
            </a:r>
            <a:r>
              <a:rPr sz="1100" spc="-70" dirty="0">
                <a:latin typeface="Calibri"/>
                <a:cs typeface="Calibri"/>
              </a:rPr>
              <a:t>c</a:t>
            </a:r>
            <a:r>
              <a:rPr sz="1100" spc="20" dirty="0">
                <a:latin typeface="Calibri"/>
                <a:cs typeface="Calibri"/>
              </a:rPr>
              <a:t>o</a:t>
            </a:r>
            <a:r>
              <a:rPr sz="1100" spc="-10" dirty="0">
                <a:latin typeface="Calibri"/>
                <a:cs typeface="Calibri"/>
              </a:rPr>
              <a:t>m</a:t>
            </a:r>
            <a:endParaRPr sz="1100">
              <a:latin typeface="Calibri"/>
              <a:cs typeface="Calibri"/>
            </a:endParaRPr>
          </a:p>
        </p:txBody>
      </p:sp>
      <p:sp>
        <p:nvSpPr>
          <p:cNvPr id="23" name="object 23"/>
          <p:cNvSpPr txBox="1"/>
          <p:nvPr/>
        </p:nvSpPr>
        <p:spPr>
          <a:xfrm>
            <a:off x="8613754" y="2186741"/>
            <a:ext cx="1323340" cy="169277"/>
          </a:xfrm>
          <a:prstGeom prst="rect">
            <a:avLst/>
          </a:prstGeom>
        </p:spPr>
        <p:txBody>
          <a:bodyPr vert="horz" wrap="square" lIns="0" tIns="0" rIns="0" bIns="0" rtlCol="0">
            <a:spAutoFit/>
          </a:bodyPr>
          <a:lstStyle/>
          <a:p>
            <a:pPr marL="12700"/>
            <a:r>
              <a:rPr sz="1100" spc="-35" dirty="0">
                <a:latin typeface="Calibri"/>
                <a:cs typeface="Calibri"/>
              </a:rPr>
              <a:t>s</a:t>
            </a:r>
            <a:r>
              <a:rPr sz="1100" spc="20" dirty="0">
                <a:latin typeface="Calibri"/>
                <a:cs typeface="Calibri"/>
              </a:rPr>
              <a:t>u</a:t>
            </a:r>
            <a:r>
              <a:rPr sz="1100" spc="-35" dirty="0">
                <a:latin typeface="Calibri"/>
                <a:cs typeface="Calibri"/>
              </a:rPr>
              <a:t>s</a:t>
            </a:r>
            <a:r>
              <a:rPr sz="1100" spc="30" dirty="0">
                <a:latin typeface="Calibri"/>
                <a:cs typeface="Calibri"/>
              </a:rPr>
              <a:t>t</a:t>
            </a:r>
            <a:r>
              <a:rPr sz="1100" spc="-30" dirty="0">
                <a:latin typeface="Calibri"/>
                <a:cs typeface="Calibri"/>
              </a:rPr>
              <a:t>a</a:t>
            </a:r>
            <a:r>
              <a:rPr sz="1100" spc="45" dirty="0">
                <a:latin typeface="Calibri"/>
                <a:cs typeface="Calibri"/>
              </a:rPr>
              <a:t>i</a:t>
            </a:r>
            <a:r>
              <a:rPr sz="1100" spc="20" dirty="0">
                <a:latin typeface="Calibri"/>
                <a:cs typeface="Calibri"/>
              </a:rPr>
              <a:t>n</a:t>
            </a:r>
            <a:r>
              <a:rPr sz="1100" spc="-30" dirty="0">
                <a:latin typeface="Calibri"/>
                <a:cs typeface="Calibri"/>
              </a:rPr>
              <a:t>a</a:t>
            </a:r>
            <a:r>
              <a:rPr sz="1100" spc="20" dirty="0">
                <a:latin typeface="Calibri"/>
                <a:cs typeface="Calibri"/>
              </a:rPr>
              <a:t>b</a:t>
            </a:r>
            <a:r>
              <a:rPr sz="1100" spc="45" dirty="0">
                <a:latin typeface="Calibri"/>
                <a:cs typeface="Calibri"/>
              </a:rPr>
              <a:t>l</a:t>
            </a:r>
            <a:r>
              <a:rPr sz="1100" spc="-60" dirty="0">
                <a:latin typeface="Calibri"/>
                <a:cs typeface="Calibri"/>
              </a:rPr>
              <a:t>e</a:t>
            </a:r>
            <a:r>
              <a:rPr sz="1100" spc="-30" dirty="0">
                <a:latin typeface="Calibri"/>
                <a:cs typeface="Calibri"/>
              </a:rPr>
              <a:t>a</a:t>
            </a:r>
            <a:r>
              <a:rPr sz="1100" spc="5" dirty="0">
                <a:latin typeface="Calibri"/>
                <a:cs typeface="Calibri"/>
              </a:rPr>
              <a:t>m</a:t>
            </a:r>
            <a:r>
              <a:rPr sz="1100" spc="-60" dirty="0">
                <a:latin typeface="Calibri"/>
                <a:cs typeface="Calibri"/>
              </a:rPr>
              <a:t>e</a:t>
            </a:r>
            <a:r>
              <a:rPr sz="1100" spc="5" dirty="0">
                <a:latin typeface="Calibri"/>
                <a:cs typeface="Calibri"/>
              </a:rPr>
              <a:t>r</a:t>
            </a:r>
            <a:r>
              <a:rPr sz="1100" spc="-55" dirty="0">
                <a:latin typeface="Calibri"/>
                <a:cs typeface="Calibri"/>
              </a:rPr>
              <a:t>i</a:t>
            </a:r>
            <a:r>
              <a:rPr sz="1100" spc="-75" dirty="0">
                <a:latin typeface="Calibri"/>
                <a:cs typeface="Calibri"/>
              </a:rPr>
              <a:t>c</a:t>
            </a:r>
            <a:r>
              <a:rPr sz="1100" spc="-30" dirty="0">
                <a:latin typeface="Calibri"/>
                <a:cs typeface="Calibri"/>
              </a:rPr>
              <a:t>a</a:t>
            </a:r>
            <a:r>
              <a:rPr sz="1100" spc="20" dirty="0">
                <a:latin typeface="Calibri"/>
                <a:cs typeface="Calibri"/>
              </a:rPr>
              <a:t>.o</a:t>
            </a:r>
            <a:r>
              <a:rPr sz="1100" spc="-90" dirty="0">
                <a:latin typeface="Calibri"/>
                <a:cs typeface="Calibri"/>
              </a:rPr>
              <a:t>r</a:t>
            </a:r>
            <a:r>
              <a:rPr sz="1100" spc="-10" dirty="0">
                <a:latin typeface="Calibri"/>
                <a:cs typeface="Calibri"/>
              </a:rPr>
              <a:t>g</a:t>
            </a:r>
            <a:endParaRPr sz="11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BFD1-D006-4FE3-8516-D7B75E7A7AD1}"/>
              </a:ext>
            </a:extLst>
          </p:cNvPr>
          <p:cNvSpPr>
            <a:spLocks noGrp="1"/>
          </p:cNvSpPr>
          <p:nvPr>
            <p:ph type="title"/>
          </p:nvPr>
        </p:nvSpPr>
        <p:spPr/>
        <p:txBody>
          <a:bodyPr/>
          <a:lstStyle/>
          <a:p>
            <a:r>
              <a:rPr lang="en-US" dirty="0"/>
              <a:t>GIS implementations</a:t>
            </a:r>
          </a:p>
        </p:txBody>
      </p:sp>
      <p:sp>
        <p:nvSpPr>
          <p:cNvPr id="3" name="Content Placeholder 2">
            <a:extLst>
              <a:ext uri="{FF2B5EF4-FFF2-40B4-BE49-F238E27FC236}">
                <a16:creationId xmlns:a16="http://schemas.microsoft.com/office/drawing/2014/main" id="{AFCBE392-6E0D-4F5E-A615-F01A4C0F8896}"/>
              </a:ext>
            </a:extLst>
          </p:cNvPr>
          <p:cNvSpPr>
            <a:spLocks noGrp="1"/>
          </p:cNvSpPr>
          <p:nvPr>
            <p:ph idx="1"/>
          </p:nvPr>
        </p:nvSpPr>
        <p:spPr/>
        <p:txBody>
          <a:bodyPr/>
          <a:lstStyle/>
          <a:p>
            <a:r>
              <a:rPr lang="en-US" dirty="0"/>
              <a:t>Standalone (ArcGIS, Bentley MicroStation)</a:t>
            </a:r>
          </a:p>
          <a:p>
            <a:r>
              <a:rPr lang="en-US" dirty="0"/>
              <a:t>Web-Based( multi-tier architectures)</a:t>
            </a:r>
          </a:p>
          <a:p>
            <a:r>
              <a:rPr lang="en-US" dirty="0"/>
              <a:t>Commercial (ESRI, </a:t>
            </a:r>
            <a:r>
              <a:rPr lang="en-US" dirty="0" err="1"/>
              <a:t>Bentley,MapInfo</a:t>
            </a:r>
            <a:r>
              <a:rPr lang="en-US" dirty="0"/>
              <a:t>);</a:t>
            </a:r>
          </a:p>
          <a:p>
            <a:pPr marL="0" indent="0">
              <a:buNone/>
            </a:pPr>
            <a:r>
              <a:rPr lang="en-US" dirty="0"/>
              <a:t>   Free open sourced- QGIS </a:t>
            </a:r>
          </a:p>
          <a:p>
            <a:pPr marL="0" indent="0">
              <a:buNone/>
            </a:pPr>
            <a:r>
              <a:rPr lang="en-US" dirty="0"/>
              <a:t>   Formats are interoperable (compatible)</a:t>
            </a:r>
          </a:p>
        </p:txBody>
      </p:sp>
    </p:spTree>
    <p:extLst>
      <p:ext uri="{BB962C8B-B14F-4D97-AF65-F5344CB8AC3E}">
        <p14:creationId xmlns:p14="http://schemas.microsoft.com/office/powerpoint/2010/main" val="1081759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6FA1-AD6D-4638-8AC3-C717231ACD22}"/>
              </a:ext>
            </a:extLst>
          </p:cNvPr>
          <p:cNvSpPr>
            <a:spLocks noGrp="1"/>
          </p:cNvSpPr>
          <p:nvPr>
            <p:ph type="title"/>
          </p:nvPr>
        </p:nvSpPr>
        <p:spPr/>
        <p:txBody>
          <a:bodyPr/>
          <a:lstStyle/>
          <a:p>
            <a:r>
              <a:rPr lang="en-US" dirty="0"/>
              <a:t>Next things to do</a:t>
            </a:r>
          </a:p>
        </p:txBody>
      </p:sp>
      <p:sp>
        <p:nvSpPr>
          <p:cNvPr id="3" name="Content Placeholder 2">
            <a:extLst>
              <a:ext uri="{FF2B5EF4-FFF2-40B4-BE49-F238E27FC236}">
                <a16:creationId xmlns:a16="http://schemas.microsoft.com/office/drawing/2014/main" id="{0586C42B-3DC7-4562-AF6B-0BE552557997}"/>
              </a:ext>
            </a:extLst>
          </p:cNvPr>
          <p:cNvSpPr>
            <a:spLocks noGrp="1"/>
          </p:cNvSpPr>
          <p:nvPr>
            <p:ph idx="1"/>
          </p:nvPr>
        </p:nvSpPr>
        <p:spPr/>
        <p:txBody>
          <a:bodyPr/>
          <a:lstStyle/>
          <a:p>
            <a:r>
              <a:rPr lang="en-US" dirty="0"/>
              <a:t>Work on Lab-assignment</a:t>
            </a:r>
          </a:p>
          <a:p>
            <a:r>
              <a:rPr lang="en-US" dirty="0"/>
              <a:t>Watch videos on BB</a:t>
            </a:r>
          </a:p>
          <a:p>
            <a:r>
              <a:rPr lang="en-US" dirty="0"/>
              <a:t>Good Luck!</a:t>
            </a:r>
          </a:p>
        </p:txBody>
      </p:sp>
    </p:spTree>
    <p:extLst>
      <p:ext uri="{BB962C8B-B14F-4D97-AF65-F5344CB8AC3E}">
        <p14:creationId xmlns:p14="http://schemas.microsoft.com/office/powerpoint/2010/main" val="3380036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Data Collection for Mapping: Geospatial Engineering from 3600BC till now</a:t>
            </a:r>
            <a:br>
              <a:rPr lang="en-US" sz="2400" dirty="0"/>
            </a:br>
            <a:endParaRPr lang="en-US" sz="2400" dirty="0"/>
          </a:p>
        </p:txBody>
      </p:sp>
      <p:pic>
        <p:nvPicPr>
          <p:cNvPr id="4" name="Picture 3" descr="Tomb of Menna, surveyors.png"/>
          <p:cNvPicPr>
            <a:picLocks noChangeAspect="1"/>
          </p:cNvPicPr>
          <p:nvPr/>
        </p:nvPicPr>
        <p:blipFill>
          <a:blip r:embed="rId2" cstate="print"/>
          <a:stretch>
            <a:fillRect/>
          </a:stretch>
        </p:blipFill>
        <p:spPr>
          <a:xfrm>
            <a:off x="1676400" y="2667000"/>
            <a:ext cx="3921404" cy="1676400"/>
          </a:xfrm>
          <a:prstGeom prst="rect">
            <a:avLst/>
          </a:prstGeom>
        </p:spPr>
      </p:pic>
      <p:pic>
        <p:nvPicPr>
          <p:cNvPr id="5" name="Picture 4" descr="Surveying_Ancient.jpg"/>
          <p:cNvPicPr>
            <a:picLocks noChangeAspect="1"/>
          </p:cNvPicPr>
          <p:nvPr/>
        </p:nvPicPr>
        <p:blipFill>
          <a:blip r:embed="rId3" cstate="print"/>
          <a:stretch>
            <a:fillRect/>
          </a:stretch>
        </p:blipFill>
        <p:spPr>
          <a:xfrm>
            <a:off x="1676401" y="4343400"/>
            <a:ext cx="2297723" cy="1600200"/>
          </a:xfrm>
          <a:prstGeom prst="rect">
            <a:avLst/>
          </a:prstGeom>
        </p:spPr>
      </p:pic>
      <p:pic>
        <p:nvPicPr>
          <p:cNvPr id="54274" name="Picture 2" descr="http://www.nist.gov/pml/div688/grp40/images/GPS_Constellation_2.gif"/>
          <p:cNvPicPr>
            <a:picLocks noChangeAspect="1" noChangeArrowheads="1"/>
          </p:cNvPicPr>
          <p:nvPr/>
        </p:nvPicPr>
        <p:blipFill>
          <a:blip r:embed="rId4" cstate="print"/>
          <a:srcRect/>
          <a:stretch>
            <a:fillRect/>
          </a:stretch>
        </p:blipFill>
        <p:spPr bwMode="auto">
          <a:xfrm>
            <a:off x="8077200" y="1828801"/>
            <a:ext cx="1600200" cy="1600201"/>
          </a:xfrm>
          <a:prstGeom prst="rect">
            <a:avLst/>
          </a:prstGeom>
          <a:noFill/>
        </p:spPr>
      </p:pic>
      <p:pic>
        <p:nvPicPr>
          <p:cNvPr id="7" name="Picture 2" descr="PIDG"/>
          <p:cNvPicPr>
            <a:picLocks noChangeAspect="1" noChangeArrowheads="1"/>
          </p:cNvPicPr>
          <p:nvPr/>
        </p:nvPicPr>
        <p:blipFill>
          <a:blip r:embed="rId5" cstate="print"/>
          <a:srcRect/>
          <a:stretch>
            <a:fillRect/>
          </a:stretch>
        </p:blipFill>
        <p:spPr bwMode="auto">
          <a:xfrm>
            <a:off x="4065133" y="4537544"/>
            <a:ext cx="1970310" cy="1483582"/>
          </a:xfrm>
          <a:prstGeom prst="rect">
            <a:avLst/>
          </a:prstGeom>
          <a:noFill/>
          <a:ln w="9525">
            <a:noFill/>
            <a:miter lim="800000"/>
            <a:headEnd/>
            <a:tailEnd/>
          </a:ln>
        </p:spPr>
      </p:pic>
      <p:pic>
        <p:nvPicPr>
          <p:cNvPr id="54278" name="Picture 6" descr="http://www.topcon-positioning.eu/lib/thumb.php?image=/UserFiles/images/products/IP-S2-HD.png&amp;sizex=160&amp;sizey=200"/>
          <p:cNvPicPr>
            <a:picLocks noChangeAspect="1" noChangeArrowheads="1"/>
          </p:cNvPicPr>
          <p:nvPr/>
        </p:nvPicPr>
        <p:blipFill>
          <a:blip r:embed="rId6" cstate="print"/>
          <a:srcRect/>
          <a:stretch>
            <a:fillRect/>
          </a:stretch>
        </p:blipFill>
        <p:spPr bwMode="auto">
          <a:xfrm>
            <a:off x="7772400" y="3429001"/>
            <a:ext cx="1524000" cy="990601"/>
          </a:xfrm>
          <a:prstGeom prst="rect">
            <a:avLst/>
          </a:prstGeom>
          <a:noFill/>
        </p:spPr>
      </p:pic>
      <p:pic>
        <p:nvPicPr>
          <p:cNvPr id="54282" name="Picture 10" descr="https://encrypted-tbn2.gstatic.com/images?q=tbn:ANd9GcQZWbngw9OoZm3g2IqHHO8MnZQvow0ebqvYf8o__0mWjWOe2Rw2"/>
          <p:cNvPicPr>
            <a:picLocks noChangeAspect="1" noChangeArrowheads="1"/>
          </p:cNvPicPr>
          <p:nvPr/>
        </p:nvPicPr>
        <p:blipFill>
          <a:blip r:embed="rId7" cstate="print"/>
          <a:srcRect/>
          <a:stretch>
            <a:fillRect/>
          </a:stretch>
        </p:blipFill>
        <p:spPr bwMode="auto">
          <a:xfrm>
            <a:off x="7848601" y="4419600"/>
            <a:ext cx="1247775" cy="914400"/>
          </a:xfrm>
          <a:prstGeom prst="rect">
            <a:avLst/>
          </a:prstGeom>
          <a:noFill/>
        </p:spPr>
      </p:pic>
      <p:pic>
        <p:nvPicPr>
          <p:cNvPr id="54284" name="Picture 12" descr="http://ars.els-cdn.com/content/image/1-s2.0-S0141029607003677-gr9.jpg"/>
          <p:cNvPicPr>
            <a:picLocks noChangeAspect="1" noChangeArrowheads="1"/>
          </p:cNvPicPr>
          <p:nvPr/>
        </p:nvPicPr>
        <p:blipFill>
          <a:blip r:embed="rId8" cstate="print"/>
          <a:srcRect/>
          <a:stretch>
            <a:fillRect/>
          </a:stretch>
        </p:blipFill>
        <p:spPr bwMode="auto">
          <a:xfrm>
            <a:off x="9296400" y="4114800"/>
            <a:ext cx="982996" cy="1295400"/>
          </a:xfrm>
          <a:prstGeom prst="rect">
            <a:avLst/>
          </a:prstGeom>
          <a:noFill/>
        </p:spPr>
      </p:pic>
      <p:sp>
        <p:nvSpPr>
          <p:cNvPr id="15" name="Right Arrow 14"/>
          <p:cNvSpPr/>
          <p:nvPr/>
        </p:nvSpPr>
        <p:spPr>
          <a:xfrm>
            <a:off x="6019800" y="4038601"/>
            <a:ext cx="15240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86" name="Picture 14" descr="http://4.bp.blogspot.com/-rZNh6W2mF9A/T4LgIKYkFBI/AAAAAAAABdo/Yqtq85OhS58/s1600/Gatewing-uav.jpg"/>
          <p:cNvPicPr>
            <a:picLocks noChangeAspect="1" noChangeArrowheads="1"/>
          </p:cNvPicPr>
          <p:nvPr/>
        </p:nvPicPr>
        <p:blipFill>
          <a:blip r:embed="rId9" cstate="print"/>
          <a:srcRect/>
          <a:stretch>
            <a:fillRect/>
          </a:stretch>
        </p:blipFill>
        <p:spPr bwMode="auto">
          <a:xfrm>
            <a:off x="7010401" y="5638800"/>
            <a:ext cx="1345323" cy="914400"/>
          </a:xfrm>
          <a:prstGeom prst="rect">
            <a:avLst/>
          </a:prstGeom>
          <a:noFill/>
        </p:spPr>
      </p:pic>
      <p:pic>
        <p:nvPicPr>
          <p:cNvPr id="54288" name="Picture 16" descr="https://encrypted-tbn2.gstatic.com/images?q=tbn:ANd9GcTC8NpWd7hz60-hnPWQmmXOdp4_eFE64eGAJRYiYxDgv8hsgWCw4A"/>
          <p:cNvPicPr>
            <a:picLocks noChangeAspect="1" noChangeArrowheads="1"/>
          </p:cNvPicPr>
          <p:nvPr/>
        </p:nvPicPr>
        <p:blipFill>
          <a:blip r:embed="rId10" cstate="print"/>
          <a:srcRect/>
          <a:stretch>
            <a:fillRect/>
          </a:stretch>
        </p:blipFill>
        <p:spPr bwMode="auto">
          <a:xfrm>
            <a:off x="8476872" y="5486400"/>
            <a:ext cx="2191128" cy="990600"/>
          </a:xfrm>
          <a:prstGeom prst="rect">
            <a:avLst/>
          </a:prstGeom>
          <a:noFill/>
        </p:spPr>
      </p:pic>
      <p:pic>
        <p:nvPicPr>
          <p:cNvPr id="18" name="Picture 6"/>
          <p:cNvPicPr>
            <a:picLocks noChangeAspect="1" noChangeArrowheads="1"/>
          </p:cNvPicPr>
          <p:nvPr/>
        </p:nvPicPr>
        <p:blipFill>
          <a:blip r:embed="rId11" cstate="print"/>
          <a:srcRect/>
          <a:stretch>
            <a:fillRect/>
          </a:stretch>
        </p:blipFill>
        <p:spPr bwMode="auto">
          <a:xfrm>
            <a:off x="7315200" y="2209800"/>
            <a:ext cx="677894" cy="838200"/>
          </a:xfrm>
          <a:prstGeom prst="rect">
            <a:avLst/>
          </a:prstGeom>
          <a:noFill/>
          <a:ln w="9525">
            <a:noFill/>
            <a:miter lim="800000"/>
            <a:headEnd/>
            <a:tailEnd/>
          </a:ln>
          <a:effectLst/>
        </p:spPr>
      </p:pic>
      <p:pic>
        <p:nvPicPr>
          <p:cNvPr id="19" name="Picture 4"/>
          <p:cNvPicPr>
            <a:picLocks noChangeAspect="1" noChangeArrowheads="1"/>
          </p:cNvPicPr>
          <p:nvPr/>
        </p:nvPicPr>
        <p:blipFill>
          <a:blip r:embed="rId12" cstate="print"/>
          <a:srcRect/>
          <a:stretch>
            <a:fillRect/>
          </a:stretch>
        </p:blipFill>
        <p:spPr bwMode="auto">
          <a:xfrm>
            <a:off x="9887042" y="1962151"/>
            <a:ext cx="639467" cy="1143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94189CC6-264F-41F3-8FFC-AFB49D52C3F1}"/>
              </a:ext>
            </a:extLst>
          </p:cNvPr>
          <p:cNvSpPr>
            <a:spLocks noGrp="1" noChangeArrowheads="1"/>
          </p:cNvSpPr>
          <p:nvPr>
            <p:ph type="body" idx="4294967295"/>
          </p:nvPr>
        </p:nvSpPr>
        <p:spPr>
          <a:xfrm>
            <a:off x="0" y="2209800"/>
            <a:ext cx="8077200" cy="3200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p>
            <a:pPr eaLnBrk="1" hangingPunct="1"/>
            <a:r>
              <a:rPr lang="en-US" altLang="en-US" sz="4000"/>
              <a:t>Cartography is the art and science of expressing the known physical features of the earth graphically by maps and charts.</a:t>
            </a:r>
          </a:p>
        </p:txBody>
      </p:sp>
      <p:sp>
        <p:nvSpPr>
          <p:cNvPr id="172034" name="Rectangle 2">
            <a:extLst>
              <a:ext uri="{FF2B5EF4-FFF2-40B4-BE49-F238E27FC236}">
                <a16:creationId xmlns:a16="http://schemas.microsoft.com/office/drawing/2014/main" id="{69F17037-64B7-4B7C-81F8-1578FFC504FB}"/>
              </a:ext>
            </a:extLst>
          </p:cNvPr>
          <p:cNvSpPr>
            <a:spLocks noGrp="1" noChangeArrowheads="1"/>
          </p:cNvSpPr>
          <p:nvPr>
            <p:ph type="title" idx="4294967295"/>
          </p:nvPr>
        </p:nvSpPr>
        <p:spPr>
          <a:xfrm>
            <a:off x="0" y="365125"/>
            <a:ext cx="10515600" cy="1325563"/>
          </a:xfrm>
        </p:spPr>
        <p:txBody>
          <a:bodyPr vert="horz" lIns="91440" tIns="45720" rIns="91440" bIns="45720" rtlCol="0" anchor="b">
            <a:normAutofit fontScale="90000"/>
          </a:bodyPr>
          <a:lstStyle/>
          <a:p>
            <a:pPr eaLnBrk="1" hangingPunct="1">
              <a:defRPr/>
            </a:pPr>
            <a:r>
              <a:rPr lang="en-US" dirty="0">
                <a:effectLst/>
              </a:rPr>
              <a:t>Cartography (was deployed before computers were invented)</a:t>
            </a:r>
          </a:p>
        </p:txBody>
      </p:sp>
      <p:pic>
        <p:nvPicPr>
          <p:cNvPr id="9220" name="Picture 5" descr="http://www.usgs.gov/education/learnweb/1901sm.gif">
            <a:hlinkClick r:id="rId3"/>
            <a:extLst>
              <a:ext uri="{FF2B5EF4-FFF2-40B4-BE49-F238E27FC236}">
                <a16:creationId xmlns:a16="http://schemas.microsoft.com/office/drawing/2014/main" id="{8ADD4B68-CA31-436B-A533-353B90E8E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4765676"/>
            <a:ext cx="22098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D9ADCE5A-2248-4DA7-BB24-2AFD9A445E4F}"/>
              </a:ext>
            </a:extLst>
          </p:cNvPr>
          <p:cNvSpPr>
            <a:spLocks noGrp="1" noChangeArrowheads="1"/>
          </p:cNvSpPr>
          <p:nvPr>
            <p:ph type="title" idx="4294967295"/>
          </p:nvPr>
        </p:nvSpPr>
        <p:spPr>
          <a:xfrm>
            <a:off x="0" y="460375"/>
            <a:ext cx="7759700" cy="654050"/>
          </a:xfrm>
        </p:spPr>
        <p:txBody>
          <a:bodyPr/>
          <a:lstStyle/>
          <a:p>
            <a:pPr>
              <a:defRPr/>
            </a:pPr>
            <a:r>
              <a:rPr lang="en-US" sz="3600"/>
              <a:t>Reference &amp; Topo  Map</a:t>
            </a:r>
          </a:p>
        </p:txBody>
      </p:sp>
      <p:pic>
        <p:nvPicPr>
          <p:cNvPr id="12291" name="Picture 3" descr="california_ref_2001">
            <a:extLst>
              <a:ext uri="{FF2B5EF4-FFF2-40B4-BE49-F238E27FC236}">
                <a16:creationId xmlns:a16="http://schemas.microsoft.com/office/drawing/2014/main" id="{880CB481-A4C8-467C-A992-55D4B884C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371600"/>
            <a:ext cx="4079875" cy="483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wellstopo">
            <a:extLst>
              <a:ext uri="{FF2B5EF4-FFF2-40B4-BE49-F238E27FC236}">
                <a16:creationId xmlns:a16="http://schemas.microsoft.com/office/drawing/2014/main" id="{14049B57-CF21-4F35-93CF-3658BC791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371600"/>
            <a:ext cx="388143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a:extLst>
              <a:ext uri="{FF2B5EF4-FFF2-40B4-BE49-F238E27FC236}">
                <a16:creationId xmlns:a16="http://schemas.microsoft.com/office/drawing/2014/main" id="{ECDA2ACF-C368-4313-B37D-540538BFF638}"/>
              </a:ext>
            </a:extLst>
          </p:cNvPr>
          <p:cNvSpPr>
            <a:spLocks noGrp="1" noChangeArrowheads="1"/>
          </p:cNvSpPr>
          <p:nvPr>
            <p:ph type="title" idx="4294967295"/>
          </p:nvPr>
        </p:nvSpPr>
        <p:spPr>
          <a:xfrm>
            <a:off x="0" y="365125"/>
            <a:ext cx="10515600" cy="1325563"/>
          </a:xfrm>
        </p:spPr>
        <p:txBody>
          <a:bodyPr/>
          <a:lstStyle/>
          <a:p>
            <a:pPr>
              <a:defRPr/>
            </a:pPr>
            <a:r>
              <a:rPr lang="en-US" sz="4800"/>
              <a:t>Simple Dot Map</a:t>
            </a:r>
            <a:br>
              <a:rPr lang="en-US" sz="4800"/>
            </a:br>
            <a:r>
              <a:rPr lang="en-US" sz="2000"/>
              <a:t>http://www.cybergeography.org/atlas/</a:t>
            </a:r>
          </a:p>
        </p:txBody>
      </p:sp>
      <p:pic>
        <p:nvPicPr>
          <p:cNvPr id="13315" name="Picture 3" descr="dot_map">
            <a:extLst>
              <a:ext uri="{FF2B5EF4-FFF2-40B4-BE49-F238E27FC236}">
                <a16:creationId xmlns:a16="http://schemas.microsoft.com/office/drawing/2014/main" id="{C43ADE42-6EA3-4C9D-B073-A72D73EF4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905000"/>
            <a:ext cx="76962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0A821B4B-87BA-4338-805E-9DE8010A90F0}"/>
              </a:ext>
            </a:extLst>
          </p:cNvPr>
          <p:cNvSpPr>
            <a:spLocks noGrp="1" noChangeArrowheads="1"/>
          </p:cNvSpPr>
          <p:nvPr>
            <p:ph type="title" idx="4294967295"/>
          </p:nvPr>
        </p:nvSpPr>
        <p:spPr>
          <a:xfrm>
            <a:off x="0" y="525463"/>
            <a:ext cx="7759700" cy="714375"/>
          </a:xfrm>
        </p:spPr>
        <p:txBody>
          <a:bodyPr/>
          <a:lstStyle/>
          <a:p>
            <a:pPr>
              <a:defRPr/>
            </a:pPr>
            <a:r>
              <a:rPr lang="en-US" sz="2000"/>
              <a:t>Picture Symbols/Icon Map</a:t>
            </a:r>
            <a:br>
              <a:rPr lang="en-US" sz="2000"/>
            </a:br>
            <a:r>
              <a:rPr lang="en-US" sz="2000"/>
              <a:t>http://tabi.joy.ne.jp/h-tokachigawa/icon/map.gif</a:t>
            </a:r>
          </a:p>
        </p:txBody>
      </p:sp>
      <p:pic>
        <p:nvPicPr>
          <p:cNvPr id="14339" name="Picture 3" descr="symbol_map">
            <a:extLst>
              <a:ext uri="{FF2B5EF4-FFF2-40B4-BE49-F238E27FC236}">
                <a16:creationId xmlns:a16="http://schemas.microsoft.com/office/drawing/2014/main" id="{24155F73-D54B-40BF-8A8C-08A291E24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524000"/>
            <a:ext cx="404495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Mountai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1712</Words>
  <Application>Microsoft Office PowerPoint</Application>
  <PresentationFormat>Widescreen</PresentationFormat>
  <Paragraphs>292</Paragraphs>
  <Slides>48</Slides>
  <Notes>26</Notes>
  <HiddenSlides>0</HiddenSlides>
  <MMClips>1</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2</vt:i4>
      </vt:variant>
      <vt:variant>
        <vt:lpstr>Slide Titles</vt:lpstr>
      </vt:variant>
      <vt:variant>
        <vt:i4>48</vt:i4>
      </vt:variant>
    </vt:vector>
  </HeadingPairs>
  <TitlesOfParts>
    <vt:vector size="59" baseType="lpstr">
      <vt:lpstr>Arial</vt:lpstr>
      <vt:lpstr>Calibri</vt:lpstr>
      <vt:lpstr>Calibri Light</vt:lpstr>
      <vt:lpstr>Symbol</vt:lpstr>
      <vt:lpstr>Times New Roman</vt:lpstr>
      <vt:lpstr>Wingdings</vt:lpstr>
      <vt:lpstr>Mountain Top</vt:lpstr>
      <vt:lpstr>Default Design</vt:lpstr>
      <vt:lpstr>1_Office Theme</vt:lpstr>
      <vt:lpstr>Bitmap Image</vt:lpstr>
      <vt:lpstr>Worksheet</vt:lpstr>
      <vt:lpstr>Geospatial Data Models, Formats and Depositories</vt:lpstr>
      <vt:lpstr>Class plan (Learning Outcomes)</vt:lpstr>
      <vt:lpstr>How new is mapping?/1000 B.C. map</vt:lpstr>
      <vt:lpstr>Washington’s Farm</vt:lpstr>
      <vt:lpstr>Data Collection for Mapping: Geospatial Engineering from 3600BC till now </vt:lpstr>
      <vt:lpstr>Cartography (was deployed before computers were invented)</vt:lpstr>
      <vt:lpstr>Reference &amp; Topo  Map</vt:lpstr>
      <vt:lpstr>Simple Dot Map http://www.cybergeography.org/atlas/</vt:lpstr>
      <vt:lpstr>Picture Symbols/Icon Map http://tabi.joy.ne.jp/h-tokachigawa/icon/map.gif</vt:lpstr>
      <vt:lpstr>Multivariate Symbol: Chernoff Faces Source: Eugene Turner, Dan Dorling</vt:lpstr>
      <vt:lpstr>PowerPoint Presentation</vt:lpstr>
      <vt:lpstr>GIS – Definitions</vt:lpstr>
      <vt:lpstr>PowerPoint Presentation</vt:lpstr>
      <vt:lpstr>PowerPoint Presentation</vt:lpstr>
      <vt:lpstr>The Need for Spatial Information</vt:lpstr>
      <vt:lpstr>How spatial data are different?</vt:lpstr>
      <vt:lpstr>Latitude-Longitude</vt:lpstr>
      <vt:lpstr>Distortion.</vt:lpstr>
      <vt:lpstr>Map Projections</vt:lpstr>
      <vt:lpstr>Map Projections</vt:lpstr>
      <vt:lpstr>Map Projections</vt:lpstr>
      <vt:lpstr>UTM</vt:lpstr>
      <vt:lpstr>GIS is deploying datums</vt:lpstr>
      <vt:lpstr>    </vt:lpstr>
      <vt:lpstr>Datums</vt:lpstr>
      <vt:lpstr>Common U S Datums</vt:lpstr>
      <vt:lpstr>Why should we take care of projections consistency in GIS [Data conflation problem] </vt:lpstr>
      <vt:lpstr>2. Topology</vt:lpstr>
      <vt:lpstr>Vector Data Model  Representing Data using the Vector Model:  formal application</vt:lpstr>
      <vt:lpstr>PowerPoint Presentation</vt:lpstr>
      <vt:lpstr>PowerPoint Presentation</vt:lpstr>
      <vt:lpstr>Digital Elevation Model</vt:lpstr>
      <vt:lpstr>Triangulated Irregular Network</vt:lpstr>
      <vt:lpstr>Geocoding</vt:lpstr>
      <vt:lpstr>TIGER data model </vt:lpstr>
      <vt:lpstr>Grid Index</vt:lpstr>
      <vt:lpstr>Minimum Bounding Rectangle</vt:lpstr>
      <vt:lpstr>Spatial Querying in SQL with spatial extensions (Oracle…)</vt:lpstr>
      <vt:lpstr>Query builder in ArcGIS</vt:lpstr>
      <vt:lpstr>GIS Technology</vt:lpstr>
      <vt:lpstr>GIS Data</vt:lpstr>
      <vt:lpstr>Summary</vt:lpstr>
      <vt:lpstr>GIS data obtaining technologies</vt:lpstr>
      <vt:lpstr>What is Big Data?</vt:lpstr>
      <vt:lpstr>Geospatial Big Data (SBD)</vt:lpstr>
      <vt:lpstr>Geospatial Big Data Analytics Applications</vt:lpstr>
      <vt:lpstr>GIS implementations</vt:lpstr>
      <vt:lpstr>Next things to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Geospatial Data Models, Formats and Depositories</dc:title>
  <dc:creator>Evgueny Levin</dc:creator>
  <cp:lastModifiedBy>Evgueny Levin</cp:lastModifiedBy>
  <cp:revision>25</cp:revision>
  <dcterms:created xsi:type="dcterms:W3CDTF">2022-01-12T00:38:50Z</dcterms:created>
  <dcterms:modified xsi:type="dcterms:W3CDTF">2022-01-12T19:08:52Z</dcterms:modified>
</cp:coreProperties>
</file>